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9" r:id="rId5"/>
    <p:sldMasterId id="2147483679" r:id="rId6"/>
    <p:sldMasterId id="2147483689" r:id="rId7"/>
    <p:sldMasterId id="2147483697" r:id="rId8"/>
    <p:sldMasterId id="2147483707" r:id="rId9"/>
  </p:sldMasterIdLst>
  <p:notesMasterIdLst>
    <p:notesMasterId r:id="rId23"/>
  </p:notesMasterIdLst>
  <p:sldIdLst>
    <p:sldId id="273" r:id="rId10"/>
    <p:sldId id="274" r:id="rId11"/>
    <p:sldId id="272" r:id="rId12"/>
    <p:sldId id="285" r:id="rId13"/>
    <p:sldId id="286" r:id="rId14"/>
    <p:sldId id="289" r:id="rId15"/>
    <p:sldId id="296" r:id="rId16"/>
    <p:sldId id="295" r:id="rId17"/>
    <p:sldId id="287" r:id="rId18"/>
    <p:sldId id="288" r:id="rId19"/>
    <p:sldId id="279" r:id="rId20"/>
    <p:sldId id="284" r:id="rId21"/>
    <p:sldId id="282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6395" autoAdjust="0"/>
  </p:normalViewPr>
  <p:slideViewPr>
    <p:cSldViewPr snapToGrid="0">
      <p:cViewPr varScale="1">
        <p:scale>
          <a:sx n="63" d="100"/>
          <a:sy n="63" d="100"/>
        </p:scale>
        <p:origin x="69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43130F-9706-4344-891E-AA430E43D946}" type="doc">
      <dgm:prSet loTypeId="urn:microsoft.com/office/officeart/2005/8/layout/h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F9585341-6E5B-46B6-8062-080CFB8A59E0}">
      <dgm:prSet phldrT="[Texte]" custT="1"/>
      <dgm:spPr/>
      <dgm:t>
        <a:bodyPr/>
        <a:lstStyle/>
        <a:p>
          <a:r>
            <a:rPr lang="fr-FR" sz="2400" dirty="0"/>
            <a:t>MATÉRIALISATION</a:t>
          </a:r>
          <a:endParaRPr lang="fr-FR" sz="1800" dirty="0"/>
        </a:p>
      </dgm:t>
    </dgm:pt>
    <dgm:pt modelId="{60347FF3-10C6-402F-8F48-88B3CCA297AE}" type="parTrans" cxnId="{C4AC8501-85F2-4E0D-93D5-69E9A8854047}">
      <dgm:prSet/>
      <dgm:spPr/>
      <dgm:t>
        <a:bodyPr/>
        <a:lstStyle/>
        <a:p>
          <a:endParaRPr lang="fr-FR" sz="1400"/>
        </a:p>
      </dgm:t>
    </dgm:pt>
    <dgm:pt modelId="{E0A2B81C-8A2C-47E0-A03B-96DBE022A3AC}" type="sibTrans" cxnId="{C4AC8501-85F2-4E0D-93D5-69E9A8854047}">
      <dgm:prSet/>
      <dgm:spPr/>
      <dgm:t>
        <a:bodyPr/>
        <a:lstStyle/>
        <a:p>
          <a:endParaRPr lang="fr-FR" sz="1400"/>
        </a:p>
      </dgm:t>
    </dgm:pt>
    <dgm:pt modelId="{366E3777-CB3C-4F03-BE4D-4F791B248EAA}">
      <dgm:prSet phldrT="[Texte]" custT="1"/>
      <dgm:spPr/>
      <dgm:t>
        <a:bodyPr/>
        <a:lstStyle/>
        <a:p>
          <a:r>
            <a:rPr lang="fr-FR" sz="1800" dirty="0"/>
            <a:t>Les bonnes informations au bon endroit</a:t>
          </a:r>
        </a:p>
      </dgm:t>
    </dgm:pt>
    <dgm:pt modelId="{22A5782D-6767-427E-9733-664D09297ECB}" type="parTrans" cxnId="{CB93EC5E-47D7-4D3E-BE99-CD62D5F67934}">
      <dgm:prSet/>
      <dgm:spPr/>
      <dgm:t>
        <a:bodyPr/>
        <a:lstStyle/>
        <a:p>
          <a:endParaRPr lang="fr-FR" sz="1400"/>
        </a:p>
      </dgm:t>
    </dgm:pt>
    <dgm:pt modelId="{87434015-1C68-4BAC-8B23-0BB161003A6B}" type="sibTrans" cxnId="{CB93EC5E-47D7-4D3E-BE99-CD62D5F67934}">
      <dgm:prSet/>
      <dgm:spPr/>
      <dgm:t>
        <a:bodyPr/>
        <a:lstStyle/>
        <a:p>
          <a:endParaRPr lang="fr-FR" sz="1400"/>
        </a:p>
      </dgm:t>
    </dgm:pt>
    <dgm:pt modelId="{424C6E95-D3AE-49C4-A5BB-9D3D53E4ACBE}">
      <dgm:prSet phldrT="[Texte]" custT="1"/>
      <dgm:spPr/>
      <dgm:t>
        <a:bodyPr/>
        <a:lstStyle/>
        <a:p>
          <a:r>
            <a:rPr lang="fr-FR" sz="2400" dirty="0"/>
            <a:t>HORODATAGE</a:t>
          </a:r>
        </a:p>
      </dgm:t>
    </dgm:pt>
    <dgm:pt modelId="{9226CBD7-2283-4C3E-A83B-02F34844906B}" type="parTrans" cxnId="{FFC154D6-3376-4601-AECE-237A2B140ED9}">
      <dgm:prSet/>
      <dgm:spPr/>
      <dgm:t>
        <a:bodyPr/>
        <a:lstStyle/>
        <a:p>
          <a:endParaRPr lang="fr-FR" sz="1400"/>
        </a:p>
      </dgm:t>
    </dgm:pt>
    <dgm:pt modelId="{F8B06B98-42A9-4088-B1B4-5741E3C524A0}" type="sibTrans" cxnId="{FFC154D6-3376-4601-AECE-237A2B140ED9}">
      <dgm:prSet/>
      <dgm:spPr/>
      <dgm:t>
        <a:bodyPr/>
        <a:lstStyle/>
        <a:p>
          <a:endParaRPr lang="fr-FR" sz="1400"/>
        </a:p>
      </dgm:t>
    </dgm:pt>
    <dgm:pt modelId="{C91E1209-BC6E-4DC3-AD75-C7C589518DEC}">
      <dgm:prSet phldrT="[Texte]" custT="1"/>
      <dgm:spPr/>
      <dgm:t>
        <a:bodyPr/>
        <a:lstStyle/>
        <a:p>
          <a:r>
            <a:rPr lang="fr-FR" sz="1800" dirty="0"/>
            <a:t>Assurer le maintien à jour des informations des ménages</a:t>
          </a:r>
        </a:p>
      </dgm:t>
    </dgm:pt>
    <dgm:pt modelId="{76932A4F-7BEF-44F2-BCFC-4571A8F286AC}" type="parTrans" cxnId="{48E8A679-10AA-4F72-AE59-35F4407361A4}">
      <dgm:prSet/>
      <dgm:spPr/>
      <dgm:t>
        <a:bodyPr/>
        <a:lstStyle/>
        <a:p>
          <a:endParaRPr lang="fr-FR" sz="1400"/>
        </a:p>
      </dgm:t>
    </dgm:pt>
    <dgm:pt modelId="{CBE4C9BE-E52E-480B-8D2F-C2A81EF0550A}" type="sibTrans" cxnId="{48E8A679-10AA-4F72-AE59-35F4407361A4}">
      <dgm:prSet/>
      <dgm:spPr/>
      <dgm:t>
        <a:bodyPr/>
        <a:lstStyle/>
        <a:p>
          <a:endParaRPr lang="fr-FR" sz="1400"/>
        </a:p>
      </dgm:t>
    </dgm:pt>
    <dgm:pt modelId="{FBCC57AE-A8A6-4D2A-9AD4-288432143242}">
      <dgm:prSet phldrT="[Texte]" custT="1"/>
      <dgm:spPr/>
      <dgm:t>
        <a:bodyPr/>
        <a:lstStyle/>
        <a:p>
          <a:r>
            <a:rPr lang="fr-FR" sz="1800" dirty="0"/>
            <a:t>Faciliter les saisies</a:t>
          </a:r>
        </a:p>
      </dgm:t>
    </dgm:pt>
    <dgm:pt modelId="{3C4FEE9E-B425-4D8F-A5B7-87B855978434}" type="parTrans" cxnId="{D18B2442-8FBB-4493-AA5B-3023999587D6}">
      <dgm:prSet/>
      <dgm:spPr/>
      <dgm:t>
        <a:bodyPr/>
        <a:lstStyle/>
        <a:p>
          <a:endParaRPr lang="fr-FR" sz="1400"/>
        </a:p>
      </dgm:t>
    </dgm:pt>
    <dgm:pt modelId="{906637CF-E4FD-4E13-BAC7-4CFC9F8B3B95}" type="sibTrans" cxnId="{D18B2442-8FBB-4493-AA5B-3023999587D6}">
      <dgm:prSet/>
      <dgm:spPr/>
      <dgm:t>
        <a:bodyPr/>
        <a:lstStyle/>
        <a:p>
          <a:endParaRPr lang="fr-FR" sz="1400"/>
        </a:p>
      </dgm:t>
    </dgm:pt>
    <dgm:pt modelId="{4914D485-FAD7-461A-8ACA-2A3D497F6F40}">
      <dgm:prSet phldrT="[Texte]" custT="1"/>
      <dgm:spPr/>
      <dgm:t>
        <a:bodyPr/>
        <a:lstStyle/>
        <a:p>
          <a:r>
            <a:rPr lang="fr-FR" sz="1800" dirty="0"/>
            <a:t>Diminuer les temps d’utilisation du SI SIAO</a:t>
          </a:r>
        </a:p>
      </dgm:t>
    </dgm:pt>
    <dgm:pt modelId="{5D808792-ED17-4E47-9B6F-8B9E559E5F3F}" type="parTrans" cxnId="{AABFD316-8D1D-47D1-B451-62A1A2CF0010}">
      <dgm:prSet/>
      <dgm:spPr/>
      <dgm:t>
        <a:bodyPr/>
        <a:lstStyle/>
        <a:p>
          <a:endParaRPr lang="fr-FR" sz="1400"/>
        </a:p>
      </dgm:t>
    </dgm:pt>
    <dgm:pt modelId="{1A13556B-B59C-445A-8390-51CF3AAD91B6}" type="sibTrans" cxnId="{AABFD316-8D1D-47D1-B451-62A1A2CF0010}">
      <dgm:prSet/>
      <dgm:spPr/>
      <dgm:t>
        <a:bodyPr/>
        <a:lstStyle/>
        <a:p>
          <a:endParaRPr lang="fr-FR" sz="1400"/>
        </a:p>
      </dgm:t>
    </dgm:pt>
    <dgm:pt modelId="{F56F8F70-3EC2-422E-94A4-0061022C66BA}">
      <dgm:prSet phldrT="[Texte]" custT="1"/>
      <dgm:spPr/>
      <dgm:t>
        <a:bodyPr/>
        <a:lstStyle/>
        <a:p>
          <a:endParaRPr lang="fr-FR" sz="1800" dirty="0"/>
        </a:p>
      </dgm:t>
    </dgm:pt>
    <dgm:pt modelId="{9D91ECED-44C3-4FA8-A832-8EFACEF9C0D1}" type="parTrans" cxnId="{EB5FBDCC-6120-4FDD-8313-17F578558587}">
      <dgm:prSet/>
      <dgm:spPr/>
      <dgm:t>
        <a:bodyPr/>
        <a:lstStyle/>
        <a:p>
          <a:endParaRPr lang="fr-FR" sz="1400"/>
        </a:p>
      </dgm:t>
    </dgm:pt>
    <dgm:pt modelId="{AC7DA010-DBCF-423C-8E06-FEB433729C79}" type="sibTrans" cxnId="{EB5FBDCC-6120-4FDD-8313-17F578558587}">
      <dgm:prSet/>
      <dgm:spPr/>
      <dgm:t>
        <a:bodyPr/>
        <a:lstStyle/>
        <a:p>
          <a:endParaRPr lang="fr-FR" sz="1400"/>
        </a:p>
      </dgm:t>
    </dgm:pt>
    <dgm:pt modelId="{14018494-F77D-45C0-9D1F-6D4E3C6EC98F}">
      <dgm:prSet phldrT="[Texte]" custT="1"/>
      <dgm:spPr/>
      <dgm:t>
        <a:bodyPr/>
        <a:lstStyle/>
        <a:p>
          <a:r>
            <a:rPr lang="fr-FR" sz="1800" dirty="0"/>
            <a:t>Mettre en œuvre l’enregistrement d’une EA dans les 2 mois suivants la première EF</a:t>
          </a:r>
        </a:p>
      </dgm:t>
    </dgm:pt>
    <dgm:pt modelId="{95C83BD0-67B7-4150-B2CA-FEE000AD24F1}" type="parTrans" cxnId="{F2950276-00C5-43D7-8BE7-2911535C302A}">
      <dgm:prSet/>
      <dgm:spPr/>
      <dgm:t>
        <a:bodyPr/>
        <a:lstStyle/>
        <a:p>
          <a:endParaRPr lang="fr-FR" sz="1400"/>
        </a:p>
      </dgm:t>
    </dgm:pt>
    <dgm:pt modelId="{D4054BFF-AAFA-4554-807F-44F8D90A3A02}" type="sibTrans" cxnId="{F2950276-00C5-43D7-8BE7-2911535C302A}">
      <dgm:prSet/>
      <dgm:spPr/>
      <dgm:t>
        <a:bodyPr/>
        <a:lstStyle/>
        <a:p>
          <a:endParaRPr lang="fr-FR" sz="1400"/>
        </a:p>
      </dgm:t>
    </dgm:pt>
    <dgm:pt modelId="{798F1041-5849-496C-8A25-376B49FA0E5B}" type="pres">
      <dgm:prSet presAssocID="{7743130F-9706-4344-891E-AA430E43D946}" presName="Name0" presStyleCnt="0">
        <dgm:presLayoutVars>
          <dgm:dir/>
          <dgm:animLvl val="lvl"/>
          <dgm:resizeHandles val="exact"/>
        </dgm:presLayoutVars>
      </dgm:prSet>
      <dgm:spPr/>
    </dgm:pt>
    <dgm:pt modelId="{70E90814-1CBE-423D-A74F-FB1244BED5F5}" type="pres">
      <dgm:prSet presAssocID="{F9585341-6E5B-46B6-8062-080CFB8A59E0}" presName="composite" presStyleCnt="0"/>
      <dgm:spPr/>
    </dgm:pt>
    <dgm:pt modelId="{339F26AB-AC89-464E-9255-866504D02366}" type="pres">
      <dgm:prSet presAssocID="{F9585341-6E5B-46B6-8062-080CFB8A59E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6784E00-A8D2-4B0D-89EF-A70A9BD4117A}" type="pres">
      <dgm:prSet presAssocID="{F9585341-6E5B-46B6-8062-080CFB8A59E0}" presName="desTx" presStyleLbl="alignAccFollowNode1" presStyleIdx="0" presStyleCnt="2">
        <dgm:presLayoutVars>
          <dgm:bulletEnabled val="1"/>
        </dgm:presLayoutVars>
      </dgm:prSet>
      <dgm:spPr/>
    </dgm:pt>
    <dgm:pt modelId="{4D2DF347-EF6C-4568-A719-97FCA71D114F}" type="pres">
      <dgm:prSet presAssocID="{E0A2B81C-8A2C-47E0-A03B-96DBE022A3AC}" presName="space" presStyleCnt="0"/>
      <dgm:spPr/>
    </dgm:pt>
    <dgm:pt modelId="{454FA7BA-8D46-4C6D-BA26-02201DB6F9E7}" type="pres">
      <dgm:prSet presAssocID="{424C6E95-D3AE-49C4-A5BB-9D3D53E4ACBE}" presName="composite" presStyleCnt="0"/>
      <dgm:spPr/>
    </dgm:pt>
    <dgm:pt modelId="{52019AB9-3654-478E-8478-FC8DF4D350AA}" type="pres">
      <dgm:prSet presAssocID="{424C6E95-D3AE-49C4-A5BB-9D3D53E4ACB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C04DD698-54B0-4E75-A44F-31EB4C13367E}" type="pres">
      <dgm:prSet presAssocID="{424C6E95-D3AE-49C4-A5BB-9D3D53E4ACBE}" presName="desTx" presStyleLbl="alignAccFollowNode1" presStyleIdx="1" presStyleCnt="2" custLinFactNeighborY="-1373">
        <dgm:presLayoutVars>
          <dgm:bulletEnabled val="1"/>
        </dgm:presLayoutVars>
      </dgm:prSet>
      <dgm:spPr/>
    </dgm:pt>
  </dgm:ptLst>
  <dgm:cxnLst>
    <dgm:cxn modelId="{C4AC8501-85F2-4E0D-93D5-69E9A8854047}" srcId="{7743130F-9706-4344-891E-AA430E43D946}" destId="{F9585341-6E5B-46B6-8062-080CFB8A59E0}" srcOrd="0" destOrd="0" parTransId="{60347FF3-10C6-402F-8F48-88B3CCA297AE}" sibTransId="{E0A2B81C-8A2C-47E0-A03B-96DBE022A3AC}"/>
    <dgm:cxn modelId="{AABFD316-8D1D-47D1-B451-62A1A2CF0010}" srcId="{F9585341-6E5B-46B6-8062-080CFB8A59E0}" destId="{4914D485-FAD7-461A-8ACA-2A3D497F6F40}" srcOrd="2" destOrd="0" parTransId="{5D808792-ED17-4E47-9B6F-8B9E559E5F3F}" sibTransId="{1A13556B-B59C-445A-8390-51CF3AAD91B6}"/>
    <dgm:cxn modelId="{F6E1C117-135F-4ED7-8420-8F1AB2042920}" type="presOf" srcId="{366E3777-CB3C-4F03-BE4D-4F791B248EAA}" destId="{E6784E00-A8D2-4B0D-89EF-A70A9BD4117A}" srcOrd="0" destOrd="0" presId="urn:microsoft.com/office/officeart/2005/8/layout/hList1"/>
    <dgm:cxn modelId="{E7CBFD23-E72E-45E3-9DD6-91FC5AB30E6A}" type="presOf" srcId="{F56F8F70-3EC2-422E-94A4-0061022C66BA}" destId="{C04DD698-54B0-4E75-A44F-31EB4C13367E}" srcOrd="0" destOrd="2" presId="urn:microsoft.com/office/officeart/2005/8/layout/hList1"/>
    <dgm:cxn modelId="{603EE834-D6E7-43B9-9EE0-021ADB515BF9}" type="presOf" srcId="{FBCC57AE-A8A6-4D2A-9AD4-288432143242}" destId="{E6784E00-A8D2-4B0D-89EF-A70A9BD4117A}" srcOrd="0" destOrd="1" presId="urn:microsoft.com/office/officeart/2005/8/layout/hList1"/>
    <dgm:cxn modelId="{69F50E5D-F09A-4322-9759-D81F2CB96B7A}" type="presOf" srcId="{424C6E95-D3AE-49C4-A5BB-9D3D53E4ACBE}" destId="{52019AB9-3654-478E-8478-FC8DF4D350AA}" srcOrd="0" destOrd="0" presId="urn:microsoft.com/office/officeart/2005/8/layout/hList1"/>
    <dgm:cxn modelId="{CB93EC5E-47D7-4D3E-BE99-CD62D5F67934}" srcId="{F9585341-6E5B-46B6-8062-080CFB8A59E0}" destId="{366E3777-CB3C-4F03-BE4D-4F791B248EAA}" srcOrd="0" destOrd="0" parTransId="{22A5782D-6767-427E-9733-664D09297ECB}" sibTransId="{87434015-1C68-4BAC-8B23-0BB161003A6B}"/>
    <dgm:cxn modelId="{D18B2442-8FBB-4493-AA5B-3023999587D6}" srcId="{F9585341-6E5B-46B6-8062-080CFB8A59E0}" destId="{FBCC57AE-A8A6-4D2A-9AD4-288432143242}" srcOrd="1" destOrd="0" parTransId="{3C4FEE9E-B425-4D8F-A5B7-87B855978434}" sibTransId="{906637CF-E4FD-4E13-BAC7-4CFC9F8B3B95}"/>
    <dgm:cxn modelId="{F2950276-00C5-43D7-8BE7-2911535C302A}" srcId="{424C6E95-D3AE-49C4-A5BB-9D3D53E4ACBE}" destId="{14018494-F77D-45C0-9D1F-6D4E3C6EC98F}" srcOrd="1" destOrd="0" parTransId="{95C83BD0-67B7-4150-B2CA-FEE000AD24F1}" sibTransId="{D4054BFF-AAFA-4554-807F-44F8D90A3A02}"/>
    <dgm:cxn modelId="{48E8A679-10AA-4F72-AE59-35F4407361A4}" srcId="{424C6E95-D3AE-49C4-A5BB-9D3D53E4ACBE}" destId="{C91E1209-BC6E-4DC3-AD75-C7C589518DEC}" srcOrd="0" destOrd="0" parTransId="{76932A4F-7BEF-44F2-BCFC-4571A8F286AC}" sibTransId="{CBE4C9BE-E52E-480B-8D2F-C2A81EF0550A}"/>
    <dgm:cxn modelId="{5C8B2088-02E4-4BD9-BCCD-4FFA654E439F}" type="presOf" srcId="{14018494-F77D-45C0-9D1F-6D4E3C6EC98F}" destId="{C04DD698-54B0-4E75-A44F-31EB4C13367E}" srcOrd="0" destOrd="1" presId="urn:microsoft.com/office/officeart/2005/8/layout/hList1"/>
    <dgm:cxn modelId="{DCDE8E8B-855A-4A30-AA11-4180E2F620AC}" type="presOf" srcId="{F9585341-6E5B-46B6-8062-080CFB8A59E0}" destId="{339F26AB-AC89-464E-9255-866504D02366}" srcOrd="0" destOrd="0" presId="urn:microsoft.com/office/officeart/2005/8/layout/hList1"/>
    <dgm:cxn modelId="{807373A7-0AB1-405D-B492-CD728D951EF2}" type="presOf" srcId="{C91E1209-BC6E-4DC3-AD75-C7C589518DEC}" destId="{C04DD698-54B0-4E75-A44F-31EB4C13367E}" srcOrd="0" destOrd="0" presId="urn:microsoft.com/office/officeart/2005/8/layout/hList1"/>
    <dgm:cxn modelId="{4FEF3BC3-319A-460A-BCC7-5ED4B8C26C8F}" type="presOf" srcId="{4914D485-FAD7-461A-8ACA-2A3D497F6F40}" destId="{E6784E00-A8D2-4B0D-89EF-A70A9BD4117A}" srcOrd="0" destOrd="2" presId="urn:microsoft.com/office/officeart/2005/8/layout/hList1"/>
    <dgm:cxn modelId="{EB5FBDCC-6120-4FDD-8313-17F578558587}" srcId="{424C6E95-D3AE-49C4-A5BB-9D3D53E4ACBE}" destId="{F56F8F70-3EC2-422E-94A4-0061022C66BA}" srcOrd="2" destOrd="0" parTransId="{9D91ECED-44C3-4FA8-A832-8EFACEF9C0D1}" sibTransId="{AC7DA010-DBCF-423C-8E06-FEB433729C79}"/>
    <dgm:cxn modelId="{FFC154D6-3376-4601-AECE-237A2B140ED9}" srcId="{7743130F-9706-4344-891E-AA430E43D946}" destId="{424C6E95-D3AE-49C4-A5BB-9D3D53E4ACBE}" srcOrd="1" destOrd="0" parTransId="{9226CBD7-2283-4C3E-A83B-02F34844906B}" sibTransId="{F8B06B98-42A9-4088-B1B4-5741E3C524A0}"/>
    <dgm:cxn modelId="{1186ACE2-096E-4B45-ABCF-E8D7200C9F51}" type="presOf" srcId="{7743130F-9706-4344-891E-AA430E43D946}" destId="{798F1041-5849-496C-8A25-376B49FA0E5B}" srcOrd="0" destOrd="0" presId="urn:microsoft.com/office/officeart/2005/8/layout/hList1"/>
    <dgm:cxn modelId="{16965C30-092E-4FFE-A0F8-D09404FE9CA6}" type="presParOf" srcId="{798F1041-5849-496C-8A25-376B49FA0E5B}" destId="{70E90814-1CBE-423D-A74F-FB1244BED5F5}" srcOrd="0" destOrd="0" presId="urn:microsoft.com/office/officeart/2005/8/layout/hList1"/>
    <dgm:cxn modelId="{98431F78-4C08-40F8-A9D9-AFDCD7A7A830}" type="presParOf" srcId="{70E90814-1CBE-423D-A74F-FB1244BED5F5}" destId="{339F26AB-AC89-464E-9255-866504D02366}" srcOrd="0" destOrd="0" presId="urn:microsoft.com/office/officeart/2005/8/layout/hList1"/>
    <dgm:cxn modelId="{A3FA0417-F237-4463-BD22-9071753B2DF0}" type="presParOf" srcId="{70E90814-1CBE-423D-A74F-FB1244BED5F5}" destId="{E6784E00-A8D2-4B0D-89EF-A70A9BD4117A}" srcOrd="1" destOrd="0" presId="urn:microsoft.com/office/officeart/2005/8/layout/hList1"/>
    <dgm:cxn modelId="{B576414B-31D9-46B7-9C0F-F3F23A2028E1}" type="presParOf" srcId="{798F1041-5849-496C-8A25-376B49FA0E5B}" destId="{4D2DF347-EF6C-4568-A719-97FCA71D114F}" srcOrd="1" destOrd="0" presId="urn:microsoft.com/office/officeart/2005/8/layout/hList1"/>
    <dgm:cxn modelId="{34348DDC-825D-4652-ABFC-5C75E4CE4670}" type="presParOf" srcId="{798F1041-5849-496C-8A25-376B49FA0E5B}" destId="{454FA7BA-8D46-4C6D-BA26-02201DB6F9E7}" srcOrd="2" destOrd="0" presId="urn:microsoft.com/office/officeart/2005/8/layout/hList1"/>
    <dgm:cxn modelId="{FA95C58E-3D6D-4515-BA02-3F810FDCBEF1}" type="presParOf" srcId="{454FA7BA-8D46-4C6D-BA26-02201DB6F9E7}" destId="{52019AB9-3654-478E-8478-FC8DF4D350AA}" srcOrd="0" destOrd="0" presId="urn:microsoft.com/office/officeart/2005/8/layout/hList1"/>
    <dgm:cxn modelId="{E3A61389-3F8A-4377-9A74-CDEA49E3FA5D}" type="presParOf" srcId="{454FA7BA-8D46-4C6D-BA26-02201DB6F9E7}" destId="{C04DD698-54B0-4E75-A44F-31EB4C13367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BEBABF-9EC8-4137-9E22-3179BE3CE03F}" type="doc">
      <dgm:prSet loTypeId="urn:microsoft.com/office/officeart/2005/8/layout/lProcess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CA209962-A785-4B70-A257-387BC13C9D4A}">
      <dgm:prSet phldrT="[Texte]"/>
      <dgm:spPr/>
      <dgm:t>
        <a:bodyPr anchor="t"/>
        <a:lstStyle/>
        <a:p>
          <a:r>
            <a:rPr lang="fr-FR" dirty="0"/>
            <a:t>DEMANDE</a:t>
          </a:r>
        </a:p>
      </dgm:t>
    </dgm:pt>
    <dgm:pt modelId="{EFC93369-3D48-4AA8-AF4F-E6CF2C717B36}" type="parTrans" cxnId="{5A034902-B99D-40B1-9B12-3F0C8F08E1DB}">
      <dgm:prSet/>
      <dgm:spPr/>
      <dgm:t>
        <a:bodyPr/>
        <a:lstStyle/>
        <a:p>
          <a:endParaRPr lang="fr-FR"/>
        </a:p>
      </dgm:t>
    </dgm:pt>
    <dgm:pt modelId="{F464D3B9-56E7-4A9D-BA73-AF857204EDA4}" type="sibTrans" cxnId="{5A034902-B99D-40B1-9B12-3F0C8F08E1DB}">
      <dgm:prSet/>
      <dgm:spPr/>
      <dgm:t>
        <a:bodyPr/>
        <a:lstStyle/>
        <a:p>
          <a:endParaRPr lang="fr-FR"/>
        </a:p>
      </dgm:t>
    </dgm:pt>
    <dgm:pt modelId="{394DBE9C-8B58-400F-9A01-336F83F2D7D8}">
      <dgm:prSet phldrT="[Texte]"/>
      <dgm:spPr/>
      <dgm:t>
        <a:bodyPr/>
        <a:lstStyle/>
        <a:p>
          <a:r>
            <a:rPr lang="fr-FR" dirty="0"/>
            <a:t>Insertion</a:t>
          </a:r>
        </a:p>
      </dgm:t>
    </dgm:pt>
    <dgm:pt modelId="{655C2DC6-3FA5-4ED7-9EA8-40C46A7EF70A}" type="parTrans" cxnId="{6DD708C9-6677-4044-AC14-1208DE21BF53}">
      <dgm:prSet/>
      <dgm:spPr/>
      <dgm:t>
        <a:bodyPr/>
        <a:lstStyle/>
        <a:p>
          <a:endParaRPr lang="fr-FR"/>
        </a:p>
      </dgm:t>
    </dgm:pt>
    <dgm:pt modelId="{E2D92976-61DE-47B2-B588-AAA4E15DD38D}" type="sibTrans" cxnId="{6DD708C9-6677-4044-AC14-1208DE21BF53}">
      <dgm:prSet/>
      <dgm:spPr/>
      <dgm:t>
        <a:bodyPr/>
        <a:lstStyle/>
        <a:p>
          <a:endParaRPr lang="fr-FR"/>
        </a:p>
      </dgm:t>
    </dgm:pt>
    <dgm:pt modelId="{5DDAC3AF-BBF4-4D72-B5E1-81BD3064611D}">
      <dgm:prSet phldrT="[Texte]"/>
      <dgm:spPr/>
      <dgm:t>
        <a:bodyPr/>
        <a:lstStyle/>
        <a:p>
          <a:r>
            <a:rPr lang="fr-FR" dirty="0"/>
            <a:t>115</a:t>
          </a:r>
        </a:p>
      </dgm:t>
    </dgm:pt>
    <dgm:pt modelId="{B4BD6817-3059-4530-8C4F-40BCB487CA63}" type="parTrans" cxnId="{EC063BE9-74EE-4ACC-92B6-3BF5C2C8452B}">
      <dgm:prSet/>
      <dgm:spPr/>
      <dgm:t>
        <a:bodyPr/>
        <a:lstStyle/>
        <a:p>
          <a:endParaRPr lang="fr-FR"/>
        </a:p>
      </dgm:t>
    </dgm:pt>
    <dgm:pt modelId="{97823B59-89A6-483E-8AE1-6492F89CE976}" type="sibTrans" cxnId="{EC063BE9-74EE-4ACC-92B6-3BF5C2C8452B}">
      <dgm:prSet/>
      <dgm:spPr/>
      <dgm:t>
        <a:bodyPr/>
        <a:lstStyle/>
        <a:p>
          <a:endParaRPr lang="fr-FR"/>
        </a:p>
      </dgm:t>
    </dgm:pt>
    <dgm:pt modelId="{A5A9430C-C54E-4BED-83C4-36032E211EB3}">
      <dgm:prSet phldrT="[Texte]"/>
      <dgm:spPr/>
      <dgm:t>
        <a:bodyPr/>
        <a:lstStyle/>
        <a:p>
          <a:pPr algn="ctr"/>
          <a:r>
            <a:rPr lang="fr-FR" dirty="0"/>
            <a:t>Prestation</a:t>
          </a:r>
        </a:p>
      </dgm:t>
    </dgm:pt>
    <dgm:pt modelId="{655DA091-DC92-4AA6-8117-F1F8995E56C1}" type="parTrans" cxnId="{5BC3B450-5846-4EB9-BE55-B3A7405D35E2}">
      <dgm:prSet/>
      <dgm:spPr/>
      <dgm:t>
        <a:bodyPr/>
        <a:lstStyle/>
        <a:p>
          <a:endParaRPr lang="fr-FR"/>
        </a:p>
      </dgm:t>
    </dgm:pt>
    <dgm:pt modelId="{230B5611-3818-4B09-98E5-318D7408F176}" type="sibTrans" cxnId="{5BC3B450-5846-4EB9-BE55-B3A7405D35E2}">
      <dgm:prSet/>
      <dgm:spPr/>
      <dgm:t>
        <a:bodyPr/>
        <a:lstStyle/>
        <a:p>
          <a:endParaRPr lang="fr-FR"/>
        </a:p>
      </dgm:t>
    </dgm:pt>
    <dgm:pt modelId="{92EBBC9C-167A-4F97-9EC7-F0ABC3B15A77}">
      <dgm:prSet phldrT="[Texte]"/>
      <dgm:spPr/>
      <dgm:t>
        <a:bodyPr/>
        <a:lstStyle/>
        <a:p>
          <a:pPr algn="ctr"/>
          <a:r>
            <a:rPr lang="fr-FR" dirty="0"/>
            <a:t>Adresse</a:t>
          </a:r>
        </a:p>
      </dgm:t>
    </dgm:pt>
    <dgm:pt modelId="{4709E8DF-AAF6-4937-B976-BB8E24A2AAD5}" type="parTrans" cxnId="{A65546BB-6FE4-4093-950C-E1405DC956F6}">
      <dgm:prSet/>
      <dgm:spPr/>
      <dgm:t>
        <a:bodyPr/>
        <a:lstStyle/>
        <a:p>
          <a:endParaRPr lang="fr-FR"/>
        </a:p>
      </dgm:t>
    </dgm:pt>
    <dgm:pt modelId="{5AE29209-33A5-465D-B672-969B83421B8A}" type="sibTrans" cxnId="{A65546BB-6FE4-4093-950C-E1405DC956F6}">
      <dgm:prSet/>
      <dgm:spPr/>
      <dgm:t>
        <a:bodyPr/>
        <a:lstStyle/>
        <a:p>
          <a:endParaRPr lang="fr-FR"/>
        </a:p>
      </dgm:t>
    </dgm:pt>
    <dgm:pt modelId="{7B3EDCCA-DAFF-443C-8034-602061F1AC82}">
      <dgm:prSet phldrT="[Texte]"/>
      <dgm:spPr/>
      <dgm:t>
        <a:bodyPr/>
        <a:lstStyle/>
        <a:p>
          <a:pPr algn="ctr"/>
          <a:r>
            <a:rPr lang="fr-FR" dirty="0"/>
            <a:t>Lieu de vie de nuit</a:t>
          </a:r>
        </a:p>
      </dgm:t>
    </dgm:pt>
    <dgm:pt modelId="{25851E9B-A060-456C-B676-F51371291B48}" type="parTrans" cxnId="{B2CAEFD3-B8C2-47AA-9B57-85C751F456D9}">
      <dgm:prSet/>
      <dgm:spPr/>
      <dgm:t>
        <a:bodyPr/>
        <a:lstStyle/>
        <a:p>
          <a:endParaRPr lang="fr-FR"/>
        </a:p>
      </dgm:t>
    </dgm:pt>
    <dgm:pt modelId="{C178FFF8-752A-4062-AD26-128A5A2CE3E6}" type="sibTrans" cxnId="{B2CAEFD3-B8C2-47AA-9B57-85C751F456D9}">
      <dgm:prSet/>
      <dgm:spPr/>
      <dgm:t>
        <a:bodyPr/>
        <a:lstStyle/>
        <a:p>
          <a:endParaRPr lang="fr-FR"/>
        </a:p>
      </dgm:t>
    </dgm:pt>
    <dgm:pt modelId="{2B2EC212-9CF1-4805-A397-B87F07A0CA0C}" type="pres">
      <dgm:prSet presAssocID="{CCBEBABF-9EC8-4137-9E22-3179BE3CE03F}" presName="theList" presStyleCnt="0">
        <dgm:presLayoutVars>
          <dgm:dir/>
          <dgm:animLvl val="lvl"/>
          <dgm:resizeHandles val="exact"/>
        </dgm:presLayoutVars>
      </dgm:prSet>
      <dgm:spPr/>
    </dgm:pt>
    <dgm:pt modelId="{D7403162-7ACD-43E5-A279-59EB524BB832}" type="pres">
      <dgm:prSet presAssocID="{CA209962-A785-4B70-A257-387BC13C9D4A}" presName="compNode" presStyleCnt="0"/>
      <dgm:spPr/>
    </dgm:pt>
    <dgm:pt modelId="{06F3240B-FCD1-42C2-9C6D-DF7D6997C364}" type="pres">
      <dgm:prSet presAssocID="{CA209962-A785-4B70-A257-387BC13C9D4A}" presName="aNode" presStyleLbl="bgShp" presStyleIdx="0" presStyleCnt="1"/>
      <dgm:spPr>
        <a:prstGeom prst="rect">
          <a:avLst/>
        </a:prstGeom>
      </dgm:spPr>
    </dgm:pt>
    <dgm:pt modelId="{B27DC555-79FC-46CD-8A2D-B4431B520FCF}" type="pres">
      <dgm:prSet presAssocID="{CA209962-A785-4B70-A257-387BC13C9D4A}" presName="textNode" presStyleLbl="bgShp" presStyleIdx="0" presStyleCnt="1"/>
      <dgm:spPr/>
    </dgm:pt>
    <dgm:pt modelId="{CE52F426-F5B5-4C41-8994-A14C6017FC74}" type="pres">
      <dgm:prSet presAssocID="{CA209962-A785-4B70-A257-387BC13C9D4A}" presName="compChildNode" presStyleCnt="0"/>
      <dgm:spPr/>
    </dgm:pt>
    <dgm:pt modelId="{22FAF49F-7326-482F-A27A-0282FB8E4D63}" type="pres">
      <dgm:prSet presAssocID="{CA209962-A785-4B70-A257-387BC13C9D4A}" presName="theInnerList" presStyleCnt="0"/>
      <dgm:spPr/>
    </dgm:pt>
    <dgm:pt modelId="{FE975603-DF62-4C3D-996A-250F2F23D3DE}" type="pres">
      <dgm:prSet presAssocID="{394DBE9C-8B58-400F-9A01-336F83F2D7D8}" presName="childNode" presStyleLbl="node1" presStyleIdx="0" presStyleCnt="3">
        <dgm:presLayoutVars>
          <dgm:bulletEnabled val="1"/>
        </dgm:presLayoutVars>
      </dgm:prSet>
      <dgm:spPr/>
    </dgm:pt>
    <dgm:pt modelId="{4F17383F-38EA-426C-8152-FCAE4CC2E01F}" type="pres">
      <dgm:prSet presAssocID="{394DBE9C-8B58-400F-9A01-336F83F2D7D8}" presName="aSpace2" presStyleCnt="0"/>
      <dgm:spPr/>
    </dgm:pt>
    <dgm:pt modelId="{E30F90A2-4B39-4DE5-89BA-DB5B15D2979E}" type="pres">
      <dgm:prSet presAssocID="{5DDAC3AF-BBF4-4D72-B5E1-81BD3064611D}" presName="childNode" presStyleLbl="node1" presStyleIdx="1" presStyleCnt="3">
        <dgm:presLayoutVars>
          <dgm:bulletEnabled val="1"/>
        </dgm:presLayoutVars>
      </dgm:prSet>
      <dgm:spPr/>
    </dgm:pt>
    <dgm:pt modelId="{9E792AAC-4CBE-4E90-87E3-C729436ED96D}" type="pres">
      <dgm:prSet presAssocID="{5DDAC3AF-BBF4-4D72-B5E1-81BD3064611D}" presName="aSpace2" presStyleCnt="0"/>
      <dgm:spPr/>
    </dgm:pt>
    <dgm:pt modelId="{990AD5EC-24A9-464D-81F4-1A78DB165139}" type="pres">
      <dgm:prSet presAssocID="{A5A9430C-C54E-4BED-83C4-36032E211EB3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5A034902-B99D-40B1-9B12-3F0C8F08E1DB}" srcId="{CCBEBABF-9EC8-4137-9E22-3179BE3CE03F}" destId="{CA209962-A785-4B70-A257-387BC13C9D4A}" srcOrd="0" destOrd="0" parTransId="{EFC93369-3D48-4AA8-AF4F-E6CF2C717B36}" sibTransId="{F464D3B9-56E7-4A9D-BA73-AF857204EDA4}"/>
    <dgm:cxn modelId="{5BC3B450-5846-4EB9-BE55-B3A7405D35E2}" srcId="{CA209962-A785-4B70-A257-387BC13C9D4A}" destId="{A5A9430C-C54E-4BED-83C4-36032E211EB3}" srcOrd="2" destOrd="0" parTransId="{655DA091-DC92-4AA6-8117-F1F8995E56C1}" sibTransId="{230B5611-3818-4B09-98E5-318D7408F176}"/>
    <dgm:cxn modelId="{30FA2475-F715-4D49-9570-DE4E396AA7F4}" type="presOf" srcId="{CA209962-A785-4B70-A257-387BC13C9D4A}" destId="{06F3240B-FCD1-42C2-9C6D-DF7D6997C364}" srcOrd="0" destOrd="0" presId="urn:microsoft.com/office/officeart/2005/8/layout/lProcess2"/>
    <dgm:cxn modelId="{76143F77-D05F-4603-973D-6DC98FE2CDE0}" type="presOf" srcId="{5DDAC3AF-BBF4-4D72-B5E1-81BD3064611D}" destId="{E30F90A2-4B39-4DE5-89BA-DB5B15D2979E}" srcOrd="0" destOrd="0" presId="urn:microsoft.com/office/officeart/2005/8/layout/lProcess2"/>
    <dgm:cxn modelId="{2881587D-BC87-4B32-B22D-7FB54949A697}" type="presOf" srcId="{CCBEBABF-9EC8-4137-9E22-3179BE3CE03F}" destId="{2B2EC212-9CF1-4805-A397-B87F07A0CA0C}" srcOrd="0" destOrd="0" presId="urn:microsoft.com/office/officeart/2005/8/layout/lProcess2"/>
    <dgm:cxn modelId="{F2DA3989-5201-4622-9A07-16275F52ABD6}" type="presOf" srcId="{CA209962-A785-4B70-A257-387BC13C9D4A}" destId="{B27DC555-79FC-46CD-8A2D-B4431B520FCF}" srcOrd="1" destOrd="0" presId="urn:microsoft.com/office/officeart/2005/8/layout/lProcess2"/>
    <dgm:cxn modelId="{D479118B-E744-4106-9000-3A63053AE149}" type="presOf" srcId="{7B3EDCCA-DAFF-443C-8034-602061F1AC82}" destId="{990AD5EC-24A9-464D-81F4-1A78DB165139}" srcOrd="0" destOrd="2" presId="urn:microsoft.com/office/officeart/2005/8/layout/lProcess2"/>
    <dgm:cxn modelId="{E6FDB7B3-3CBE-4C1A-8E40-D5170E38D7B6}" type="presOf" srcId="{92EBBC9C-167A-4F97-9EC7-F0ABC3B15A77}" destId="{990AD5EC-24A9-464D-81F4-1A78DB165139}" srcOrd="0" destOrd="1" presId="urn:microsoft.com/office/officeart/2005/8/layout/lProcess2"/>
    <dgm:cxn modelId="{A65546BB-6FE4-4093-950C-E1405DC956F6}" srcId="{A5A9430C-C54E-4BED-83C4-36032E211EB3}" destId="{92EBBC9C-167A-4F97-9EC7-F0ABC3B15A77}" srcOrd="0" destOrd="0" parTransId="{4709E8DF-AAF6-4937-B976-BB8E24A2AAD5}" sibTransId="{5AE29209-33A5-465D-B672-969B83421B8A}"/>
    <dgm:cxn modelId="{01376DC8-6022-4356-B76C-76648A6DFE72}" type="presOf" srcId="{A5A9430C-C54E-4BED-83C4-36032E211EB3}" destId="{990AD5EC-24A9-464D-81F4-1A78DB165139}" srcOrd="0" destOrd="0" presId="urn:microsoft.com/office/officeart/2005/8/layout/lProcess2"/>
    <dgm:cxn modelId="{6DD708C9-6677-4044-AC14-1208DE21BF53}" srcId="{CA209962-A785-4B70-A257-387BC13C9D4A}" destId="{394DBE9C-8B58-400F-9A01-336F83F2D7D8}" srcOrd="0" destOrd="0" parTransId="{655C2DC6-3FA5-4ED7-9EA8-40C46A7EF70A}" sibTransId="{E2D92976-61DE-47B2-B588-AAA4E15DD38D}"/>
    <dgm:cxn modelId="{B2CAEFD3-B8C2-47AA-9B57-85C751F456D9}" srcId="{A5A9430C-C54E-4BED-83C4-36032E211EB3}" destId="{7B3EDCCA-DAFF-443C-8034-602061F1AC82}" srcOrd="1" destOrd="0" parTransId="{25851E9B-A060-456C-B676-F51371291B48}" sibTransId="{C178FFF8-752A-4062-AD26-128A5A2CE3E6}"/>
    <dgm:cxn modelId="{EA0010DC-3FDA-4434-931D-7EBDC98C5108}" type="presOf" srcId="{394DBE9C-8B58-400F-9A01-336F83F2D7D8}" destId="{FE975603-DF62-4C3D-996A-250F2F23D3DE}" srcOrd="0" destOrd="0" presId="urn:microsoft.com/office/officeart/2005/8/layout/lProcess2"/>
    <dgm:cxn modelId="{EC063BE9-74EE-4ACC-92B6-3BF5C2C8452B}" srcId="{CA209962-A785-4B70-A257-387BC13C9D4A}" destId="{5DDAC3AF-BBF4-4D72-B5E1-81BD3064611D}" srcOrd="1" destOrd="0" parTransId="{B4BD6817-3059-4530-8C4F-40BCB487CA63}" sibTransId="{97823B59-89A6-483E-8AE1-6492F89CE976}"/>
    <dgm:cxn modelId="{38E230EC-7C11-4199-9C2D-015C94C24F6E}" type="presParOf" srcId="{2B2EC212-9CF1-4805-A397-B87F07A0CA0C}" destId="{D7403162-7ACD-43E5-A279-59EB524BB832}" srcOrd="0" destOrd="0" presId="urn:microsoft.com/office/officeart/2005/8/layout/lProcess2"/>
    <dgm:cxn modelId="{CB48650B-FB35-48E7-975A-574199FEC6C3}" type="presParOf" srcId="{D7403162-7ACD-43E5-A279-59EB524BB832}" destId="{06F3240B-FCD1-42C2-9C6D-DF7D6997C364}" srcOrd="0" destOrd="0" presId="urn:microsoft.com/office/officeart/2005/8/layout/lProcess2"/>
    <dgm:cxn modelId="{71A6C052-B601-42D0-8467-5D3FA5776296}" type="presParOf" srcId="{D7403162-7ACD-43E5-A279-59EB524BB832}" destId="{B27DC555-79FC-46CD-8A2D-B4431B520FCF}" srcOrd="1" destOrd="0" presId="urn:microsoft.com/office/officeart/2005/8/layout/lProcess2"/>
    <dgm:cxn modelId="{3DE56799-3E20-48FC-90CC-CE4DBED963E5}" type="presParOf" srcId="{D7403162-7ACD-43E5-A279-59EB524BB832}" destId="{CE52F426-F5B5-4C41-8994-A14C6017FC74}" srcOrd="2" destOrd="0" presId="urn:microsoft.com/office/officeart/2005/8/layout/lProcess2"/>
    <dgm:cxn modelId="{5E9D7B20-A93D-4A7E-9536-FECF27403E39}" type="presParOf" srcId="{CE52F426-F5B5-4C41-8994-A14C6017FC74}" destId="{22FAF49F-7326-482F-A27A-0282FB8E4D63}" srcOrd="0" destOrd="0" presId="urn:microsoft.com/office/officeart/2005/8/layout/lProcess2"/>
    <dgm:cxn modelId="{4875DDCE-7811-4DCF-9460-63D947556AB2}" type="presParOf" srcId="{22FAF49F-7326-482F-A27A-0282FB8E4D63}" destId="{FE975603-DF62-4C3D-996A-250F2F23D3DE}" srcOrd="0" destOrd="0" presId="urn:microsoft.com/office/officeart/2005/8/layout/lProcess2"/>
    <dgm:cxn modelId="{C25E1683-D8DD-43B7-AC68-7ACBB54ACBEB}" type="presParOf" srcId="{22FAF49F-7326-482F-A27A-0282FB8E4D63}" destId="{4F17383F-38EA-426C-8152-FCAE4CC2E01F}" srcOrd="1" destOrd="0" presId="urn:microsoft.com/office/officeart/2005/8/layout/lProcess2"/>
    <dgm:cxn modelId="{AAD6D9F1-4FD9-4667-908C-2B6C716DBC23}" type="presParOf" srcId="{22FAF49F-7326-482F-A27A-0282FB8E4D63}" destId="{E30F90A2-4B39-4DE5-89BA-DB5B15D2979E}" srcOrd="2" destOrd="0" presId="urn:microsoft.com/office/officeart/2005/8/layout/lProcess2"/>
    <dgm:cxn modelId="{2D83858B-A549-47DE-BF85-A1697E0F9176}" type="presParOf" srcId="{22FAF49F-7326-482F-A27A-0282FB8E4D63}" destId="{9E792AAC-4CBE-4E90-87E3-C729436ED96D}" srcOrd="3" destOrd="0" presId="urn:microsoft.com/office/officeart/2005/8/layout/lProcess2"/>
    <dgm:cxn modelId="{B1567A4A-1E6D-498F-BDC3-D88ED128C47C}" type="presParOf" srcId="{22FAF49F-7326-482F-A27A-0282FB8E4D63}" destId="{990AD5EC-24A9-464D-81F4-1A78DB165139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912919-A589-4DF0-A5F8-FF5E782D9816}" type="doc">
      <dgm:prSet loTypeId="urn:microsoft.com/office/officeart/2005/8/layout/lProcess2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fr-FR"/>
        </a:p>
      </dgm:t>
    </dgm:pt>
    <dgm:pt modelId="{15873233-2784-4397-9FC0-EE041C63177E}">
      <dgm:prSet phldrT="[Texte]"/>
      <dgm:spPr/>
      <dgm:t>
        <a:bodyPr/>
        <a:lstStyle/>
        <a:p>
          <a:r>
            <a:rPr lang="fr-FR" dirty="0"/>
            <a:t>DOSSIER</a:t>
          </a:r>
        </a:p>
      </dgm:t>
    </dgm:pt>
    <dgm:pt modelId="{CAB70D0E-4B6E-47C7-B580-5A1E5DD6D786}" type="parTrans" cxnId="{3CDE8206-E84F-4270-A909-A311505D44E9}">
      <dgm:prSet/>
      <dgm:spPr/>
      <dgm:t>
        <a:bodyPr/>
        <a:lstStyle/>
        <a:p>
          <a:endParaRPr lang="fr-FR"/>
        </a:p>
      </dgm:t>
    </dgm:pt>
    <dgm:pt modelId="{BDBD6990-E209-406F-B64E-BFA13C7A1A7E}" type="sibTrans" cxnId="{3CDE8206-E84F-4270-A909-A311505D44E9}">
      <dgm:prSet/>
      <dgm:spPr/>
      <dgm:t>
        <a:bodyPr/>
        <a:lstStyle/>
        <a:p>
          <a:endParaRPr lang="fr-FR"/>
        </a:p>
      </dgm:t>
    </dgm:pt>
    <dgm:pt modelId="{3476B6CA-8F98-40A0-A1FC-321835A00157}">
      <dgm:prSet phldrT="[Texte]"/>
      <dgm:spPr/>
      <dgm:t>
        <a:bodyPr/>
        <a:lstStyle/>
        <a:p>
          <a:r>
            <a:rPr lang="fr-FR" dirty="0"/>
            <a:t>Lieu de vie</a:t>
          </a:r>
        </a:p>
      </dgm:t>
    </dgm:pt>
    <dgm:pt modelId="{29DB4625-2460-426D-A04C-E99F17D470A4}" type="parTrans" cxnId="{97330E0E-FF33-4FDA-BF41-C870E91F9D52}">
      <dgm:prSet/>
      <dgm:spPr/>
      <dgm:t>
        <a:bodyPr/>
        <a:lstStyle/>
        <a:p>
          <a:endParaRPr lang="fr-FR"/>
        </a:p>
      </dgm:t>
    </dgm:pt>
    <dgm:pt modelId="{0AEAFC92-23AF-4B2C-AEBF-A0C2CF0B3C97}" type="sibTrans" cxnId="{97330E0E-FF33-4FDA-BF41-C870E91F9D52}">
      <dgm:prSet/>
      <dgm:spPr/>
      <dgm:t>
        <a:bodyPr/>
        <a:lstStyle/>
        <a:p>
          <a:endParaRPr lang="fr-FR"/>
        </a:p>
      </dgm:t>
    </dgm:pt>
    <dgm:pt modelId="{F56E7B14-B16D-44F6-BC5D-F2BFA7C0B020}">
      <dgm:prSet phldrT="[Texte]"/>
      <dgm:spPr/>
      <dgm:t>
        <a:bodyPr/>
        <a:lstStyle/>
        <a:p>
          <a:r>
            <a:rPr lang="fr-FR" dirty="0"/>
            <a:t>Domiciliation</a:t>
          </a:r>
        </a:p>
      </dgm:t>
    </dgm:pt>
    <dgm:pt modelId="{532711E1-25B1-4C6D-93D8-8543792DED43}" type="parTrans" cxnId="{F8B672A0-3166-4C5D-9DD6-C5AE8BB63395}">
      <dgm:prSet/>
      <dgm:spPr/>
      <dgm:t>
        <a:bodyPr/>
        <a:lstStyle/>
        <a:p>
          <a:endParaRPr lang="fr-FR"/>
        </a:p>
      </dgm:t>
    </dgm:pt>
    <dgm:pt modelId="{CE323719-51A1-482B-B0E9-D7288C04153C}" type="sibTrans" cxnId="{F8B672A0-3166-4C5D-9DD6-C5AE8BB63395}">
      <dgm:prSet/>
      <dgm:spPr/>
      <dgm:t>
        <a:bodyPr/>
        <a:lstStyle/>
        <a:p>
          <a:endParaRPr lang="fr-FR"/>
        </a:p>
      </dgm:t>
    </dgm:pt>
    <dgm:pt modelId="{008BC9EF-E0F6-4E08-AF4D-74719BA4FF9C}" type="pres">
      <dgm:prSet presAssocID="{5F912919-A589-4DF0-A5F8-FF5E782D9816}" presName="theList" presStyleCnt="0">
        <dgm:presLayoutVars>
          <dgm:dir/>
          <dgm:animLvl val="lvl"/>
          <dgm:resizeHandles val="exact"/>
        </dgm:presLayoutVars>
      </dgm:prSet>
      <dgm:spPr/>
    </dgm:pt>
    <dgm:pt modelId="{84075D1F-4F56-4097-B280-6A28951F9D27}" type="pres">
      <dgm:prSet presAssocID="{15873233-2784-4397-9FC0-EE041C63177E}" presName="compNode" presStyleCnt="0"/>
      <dgm:spPr/>
    </dgm:pt>
    <dgm:pt modelId="{E550FD88-96B9-4023-AC9C-B6BE6D25B40F}" type="pres">
      <dgm:prSet presAssocID="{15873233-2784-4397-9FC0-EE041C63177E}" presName="aNode" presStyleLbl="bgShp" presStyleIdx="0" presStyleCnt="1" custLinFactNeighborY="-469"/>
      <dgm:spPr>
        <a:prstGeom prst="rect">
          <a:avLst/>
        </a:prstGeom>
      </dgm:spPr>
    </dgm:pt>
    <dgm:pt modelId="{0C0908D0-F210-4FA0-B658-E5051BD0EDD7}" type="pres">
      <dgm:prSet presAssocID="{15873233-2784-4397-9FC0-EE041C63177E}" presName="textNode" presStyleLbl="bgShp" presStyleIdx="0" presStyleCnt="1"/>
      <dgm:spPr/>
    </dgm:pt>
    <dgm:pt modelId="{5D070D63-7E33-488E-B2F9-F421D6691847}" type="pres">
      <dgm:prSet presAssocID="{15873233-2784-4397-9FC0-EE041C63177E}" presName="compChildNode" presStyleCnt="0"/>
      <dgm:spPr/>
    </dgm:pt>
    <dgm:pt modelId="{B592BD17-0073-48DF-9589-601298922146}" type="pres">
      <dgm:prSet presAssocID="{15873233-2784-4397-9FC0-EE041C63177E}" presName="theInnerList" presStyleCnt="0"/>
      <dgm:spPr/>
    </dgm:pt>
    <dgm:pt modelId="{03E5FD8A-EA9F-4BB7-A857-CBDA3F1D321D}" type="pres">
      <dgm:prSet presAssocID="{3476B6CA-8F98-40A0-A1FC-321835A00157}" presName="childNode" presStyleLbl="node1" presStyleIdx="0" presStyleCnt="2">
        <dgm:presLayoutVars>
          <dgm:bulletEnabled val="1"/>
        </dgm:presLayoutVars>
      </dgm:prSet>
      <dgm:spPr/>
    </dgm:pt>
    <dgm:pt modelId="{B264FEDD-C3A1-41EE-847B-81B2718A7981}" type="pres">
      <dgm:prSet presAssocID="{3476B6CA-8F98-40A0-A1FC-321835A00157}" presName="aSpace2" presStyleCnt="0"/>
      <dgm:spPr/>
    </dgm:pt>
    <dgm:pt modelId="{A81E154C-25D8-47B2-9EB1-093C9A207A51}" type="pres">
      <dgm:prSet presAssocID="{F56E7B14-B16D-44F6-BC5D-F2BFA7C0B020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3CDE8206-E84F-4270-A909-A311505D44E9}" srcId="{5F912919-A589-4DF0-A5F8-FF5E782D9816}" destId="{15873233-2784-4397-9FC0-EE041C63177E}" srcOrd="0" destOrd="0" parTransId="{CAB70D0E-4B6E-47C7-B580-5A1E5DD6D786}" sibTransId="{BDBD6990-E209-406F-B64E-BFA13C7A1A7E}"/>
    <dgm:cxn modelId="{97330E0E-FF33-4FDA-BF41-C870E91F9D52}" srcId="{15873233-2784-4397-9FC0-EE041C63177E}" destId="{3476B6CA-8F98-40A0-A1FC-321835A00157}" srcOrd="0" destOrd="0" parTransId="{29DB4625-2460-426D-A04C-E99F17D470A4}" sibTransId="{0AEAFC92-23AF-4B2C-AEBF-A0C2CF0B3C97}"/>
    <dgm:cxn modelId="{ABC7183D-9E56-430B-A5F5-33EDBECDC6E3}" type="presOf" srcId="{3476B6CA-8F98-40A0-A1FC-321835A00157}" destId="{03E5FD8A-EA9F-4BB7-A857-CBDA3F1D321D}" srcOrd="0" destOrd="0" presId="urn:microsoft.com/office/officeart/2005/8/layout/lProcess2"/>
    <dgm:cxn modelId="{071AC85F-33DE-4C1B-A0BF-8AF94A77000B}" type="presOf" srcId="{15873233-2784-4397-9FC0-EE041C63177E}" destId="{0C0908D0-F210-4FA0-B658-E5051BD0EDD7}" srcOrd="1" destOrd="0" presId="urn:microsoft.com/office/officeart/2005/8/layout/lProcess2"/>
    <dgm:cxn modelId="{F145FE43-4CFA-4888-8C2D-B437803EF440}" type="presOf" srcId="{F56E7B14-B16D-44F6-BC5D-F2BFA7C0B020}" destId="{A81E154C-25D8-47B2-9EB1-093C9A207A51}" srcOrd="0" destOrd="0" presId="urn:microsoft.com/office/officeart/2005/8/layout/lProcess2"/>
    <dgm:cxn modelId="{1A7D3577-06E0-4752-9C72-14C3824D1931}" type="presOf" srcId="{5F912919-A589-4DF0-A5F8-FF5E782D9816}" destId="{008BC9EF-E0F6-4E08-AF4D-74719BA4FF9C}" srcOrd="0" destOrd="0" presId="urn:microsoft.com/office/officeart/2005/8/layout/lProcess2"/>
    <dgm:cxn modelId="{9181317E-217C-4189-92F8-FCAE313746BC}" type="presOf" srcId="{15873233-2784-4397-9FC0-EE041C63177E}" destId="{E550FD88-96B9-4023-AC9C-B6BE6D25B40F}" srcOrd="0" destOrd="0" presId="urn:microsoft.com/office/officeart/2005/8/layout/lProcess2"/>
    <dgm:cxn modelId="{F8B672A0-3166-4C5D-9DD6-C5AE8BB63395}" srcId="{15873233-2784-4397-9FC0-EE041C63177E}" destId="{F56E7B14-B16D-44F6-BC5D-F2BFA7C0B020}" srcOrd="1" destOrd="0" parTransId="{532711E1-25B1-4C6D-93D8-8543792DED43}" sibTransId="{CE323719-51A1-482B-B0E9-D7288C04153C}"/>
    <dgm:cxn modelId="{D78F2C01-F5CC-4BC4-9210-9C67D3602621}" type="presParOf" srcId="{008BC9EF-E0F6-4E08-AF4D-74719BA4FF9C}" destId="{84075D1F-4F56-4097-B280-6A28951F9D27}" srcOrd="0" destOrd="0" presId="urn:microsoft.com/office/officeart/2005/8/layout/lProcess2"/>
    <dgm:cxn modelId="{B266945E-41CA-4CC8-8890-A3BFACAFC63B}" type="presParOf" srcId="{84075D1F-4F56-4097-B280-6A28951F9D27}" destId="{E550FD88-96B9-4023-AC9C-B6BE6D25B40F}" srcOrd="0" destOrd="0" presId="urn:microsoft.com/office/officeart/2005/8/layout/lProcess2"/>
    <dgm:cxn modelId="{F63C1EBD-B4F1-4601-8FC6-5D7DA00F1544}" type="presParOf" srcId="{84075D1F-4F56-4097-B280-6A28951F9D27}" destId="{0C0908D0-F210-4FA0-B658-E5051BD0EDD7}" srcOrd="1" destOrd="0" presId="urn:microsoft.com/office/officeart/2005/8/layout/lProcess2"/>
    <dgm:cxn modelId="{58EA3115-C7C1-416C-98E3-8FCB5C980BCD}" type="presParOf" srcId="{84075D1F-4F56-4097-B280-6A28951F9D27}" destId="{5D070D63-7E33-488E-B2F9-F421D6691847}" srcOrd="2" destOrd="0" presId="urn:microsoft.com/office/officeart/2005/8/layout/lProcess2"/>
    <dgm:cxn modelId="{D7AC0AEC-7D5B-4940-B9D2-B4287407328C}" type="presParOf" srcId="{5D070D63-7E33-488E-B2F9-F421D6691847}" destId="{B592BD17-0073-48DF-9589-601298922146}" srcOrd="0" destOrd="0" presId="urn:microsoft.com/office/officeart/2005/8/layout/lProcess2"/>
    <dgm:cxn modelId="{E593538D-6A7E-4540-8EEF-BC7FF579CC8A}" type="presParOf" srcId="{B592BD17-0073-48DF-9589-601298922146}" destId="{03E5FD8A-EA9F-4BB7-A857-CBDA3F1D321D}" srcOrd="0" destOrd="0" presId="urn:microsoft.com/office/officeart/2005/8/layout/lProcess2"/>
    <dgm:cxn modelId="{59440214-8416-4A55-ABDF-9DD7B6685A20}" type="presParOf" srcId="{B592BD17-0073-48DF-9589-601298922146}" destId="{B264FEDD-C3A1-41EE-847B-81B2718A7981}" srcOrd="1" destOrd="0" presId="urn:microsoft.com/office/officeart/2005/8/layout/lProcess2"/>
    <dgm:cxn modelId="{19B9D475-E079-445F-B698-2D734B6EA180}" type="presParOf" srcId="{B592BD17-0073-48DF-9589-601298922146}" destId="{A81E154C-25D8-47B2-9EB1-093C9A207A5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912919-A589-4DF0-A5F8-FF5E782D9816}" type="doc">
      <dgm:prSet loTypeId="urn:microsoft.com/office/officeart/2005/8/layout/lProcess2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fr-FR"/>
        </a:p>
      </dgm:t>
    </dgm:pt>
    <dgm:pt modelId="{15873233-2784-4397-9FC0-EE041C63177E}">
      <dgm:prSet phldrT="[Texte]"/>
      <dgm:spPr/>
      <dgm:t>
        <a:bodyPr anchor="t"/>
        <a:lstStyle/>
        <a:p>
          <a:r>
            <a:rPr lang="fr-FR" dirty="0"/>
            <a:t>DEMANDE</a:t>
          </a:r>
        </a:p>
      </dgm:t>
    </dgm:pt>
    <dgm:pt modelId="{CAB70D0E-4B6E-47C7-B580-5A1E5DD6D786}" type="parTrans" cxnId="{3CDE8206-E84F-4270-A909-A311505D44E9}">
      <dgm:prSet/>
      <dgm:spPr/>
      <dgm:t>
        <a:bodyPr/>
        <a:lstStyle/>
        <a:p>
          <a:endParaRPr lang="fr-FR"/>
        </a:p>
      </dgm:t>
    </dgm:pt>
    <dgm:pt modelId="{BDBD6990-E209-406F-B64E-BFA13C7A1A7E}" type="sibTrans" cxnId="{3CDE8206-E84F-4270-A909-A311505D44E9}">
      <dgm:prSet/>
      <dgm:spPr/>
      <dgm:t>
        <a:bodyPr/>
        <a:lstStyle/>
        <a:p>
          <a:endParaRPr lang="fr-FR"/>
        </a:p>
      </dgm:t>
    </dgm:pt>
    <dgm:pt modelId="{3476B6CA-8F98-40A0-A1FC-321835A00157}">
      <dgm:prSet phldrT="[Texte]"/>
      <dgm:spPr/>
      <dgm:t>
        <a:bodyPr/>
        <a:lstStyle/>
        <a:p>
          <a:r>
            <a:rPr lang="fr-FR" dirty="0"/>
            <a:t>Adresse de prestation ou maraude</a:t>
          </a:r>
        </a:p>
      </dgm:t>
    </dgm:pt>
    <dgm:pt modelId="{29DB4625-2460-426D-A04C-E99F17D470A4}" type="parTrans" cxnId="{97330E0E-FF33-4FDA-BF41-C870E91F9D52}">
      <dgm:prSet/>
      <dgm:spPr/>
      <dgm:t>
        <a:bodyPr/>
        <a:lstStyle/>
        <a:p>
          <a:endParaRPr lang="fr-FR"/>
        </a:p>
      </dgm:t>
    </dgm:pt>
    <dgm:pt modelId="{0AEAFC92-23AF-4B2C-AEBF-A0C2CF0B3C97}" type="sibTrans" cxnId="{97330E0E-FF33-4FDA-BF41-C870E91F9D52}">
      <dgm:prSet/>
      <dgm:spPr/>
      <dgm:t>
        <a:bodyPr/>
        <a:lstStyle/>
        <a:p>
          <a:endParaRPr lang="fr-FR"/>
        </a:p>
      </dgm:t>
    </dgm:pt>
    <dgm:pt modelId="{008BC9EF-E0F6-4E08-AF4D-74719BA4FF9C}" type="pres">
      <dgm:prSet presAssocID="{5F912919-A589-4DF0-A5F8-FF5E782D9816}" presName="theList" presStyleCnt="0">
        <dgm:presLayoutVars>
          <dgm:dir/>
          <dgm:animLvl val="lvl"/>
          <dgm:resizeHandles val="exact"/>
        </dgm:presLayoutVars>
      </dgm:prSet>
      <dgm:spPr/>
    </dgm:pt>
    <dgm:pt modelId="{84075D1F-4F56-4097-B280-6A28951F9D27}" type="pres">
      <dgm:prSet presAssocID="{15873233-2784-4397-9FC0-EE041C63177E}" presName="compNode" presStyleCnt="0"/>
      <dgm:spPr/>
    </dgm:pt>
    <dgm:pt modelId="{E550FD88-96B9-4023-AC9C-B6BE6D25B40F}" type="pres">
      <dgm:prSet presAssocID="{15873233-2784-4397-9FC0-EE041C63177E}" presName="aNode" presStyleLbl="bgShp" presStyleIdx="0" presStyleCnt="1" custLinFactNeighborY="-2871"/>
      <dgm:spPr>
        <a:prstGeom prst="rect">
          <a:avLst/>
        </a:prstGeom>
      </dgm:spPr>
    </dgm:pt>
    <dgm:pt modelId="{0C0908D0-F210-4FA0-B658-E5051BD0EDD7}" type="pres">
      <dgm:prSet presAssocID="{15873233-2784-4397-9FC0-EE041C63177E}" presName="textNode" presStyleLbl="bgShp" presStyleIdx="0" presStyleCnt="1"/>
      <dgm:spPr/>
    </dgm:pt>
    <dgm:pt modelId="{5D070D63-7E33-488E-B2F9-F421D6691847}" type="pres">
      <dgm:prSet presAssocID="{15873233-2784-4397-9FC0-EE041C63177E}" presName="compChildNode" presStyleCnt="0"/>
      <dgm:spPr/>
    </dgm:pt>
    <dgm:pt modelId="{B592BD17-0073-48DF-9589-601298922146}" type="pres">
      <dgm:prSet presAssocID="{15873233-2784-4397-9FC0-EE041C63177E}" presName="theInnerList" presStyleCnt="0"/>
      <dgm:spPr/>
    </dgm:pt>
    <dgm:pt modelId="{03E5FD8A-EA9F-4BB7-A857-CBDA3F1D321D}" type="pres">
      <dgm:prSet presAssocID="{3476B6CA-8F98-40A0-A1FC-321835A00157}" presName="childNode" presStyleLbl="node1" presStyleIdx="0" presStyleCnt="1">
        <dgm:presLayoutVars>
          <dgm:bulletEnabled val="1"/>
        </dgm:presLayoutVars>
      </dgm:prSet>
      <dgm:spPr/>
    </dgm:pt>
  </dgm:ptLst>
  <dgm:cxnLst>
    <dgm:cxn modelId="{3CDE8206-E84F-4270-A909-A311505D44E9}" srcId="{5F912919-A589-4DF0-A5F8-FF5E782D9816}" destId="{15873233-2784-4397-9FC0-EE041C63177E}" srcOrd="0" destOrd="0" parTransId="{CAB70D0E-4B6E-47C7-B580-5A1E5DD6D786}" sibTransId="{BDBD6990-E209-406F-B64E-BFA13C7A1A7E}"/>
    <dgm:cxn modelId="{97330E0E-FF33-4FDA-BF41-C870E91F9D52}" srcId="{15873233-2784-4397-9FC0-EE041C63177E}" destId="{3476B6CA-8F98-40A0-A1FC-321835A00157}" srcOrd="0" destOrd="0" parTransId="{29DB4625-2460-426D-A04C-E99F17D470A4}" sibTransId="{0AEAFC92-23AF-4B2C-AEBF-A0C2CF0B3C97}"/>
    <dgm:cxn modelId="{ABC7183D-9E56-430B-A5F5-33EDBECDC6E3}" type="presOf" srcId="{3476B6CA-8F98-40A0-A1FC-321835A00157}" destId="{03E5FD8A-EA9F-4BB7-A857-CBDA3F1D321D}" srcOrd="0" destOrd="0" presId="urn:microsoft.com/office/officeart/2005/8/layout/lProcess2"/>
    <dgm:cxn modelId="{071AC85F-33DE-4C1B-A0BF-8AF94A77000B}" type="presOf" srcId="{15873233-2784-4397-9FC0-EE041C63177E}" destId="{0C0908D0-F210-4FA0-B658-E5051BD0EDD7}" srcOrd="1" destOrd="0" presId="urn:microsoft.com/office/officeart/2005/8/layout/lProcess2"/>
    <dgm:cxn modelId="{1A7D3577-06E0-4752-9C72-14C3824D1931}" type="presOf" srcId="{5F912919-A589-4DF0-A5F8-FF5E782D9816}" destId="{008BC9EF-E0F6-4E08-AF4D-74719BA4FF9C}" srcOrd="0" destOrd="0" presId="urn:microsoft.com/office/officeart/2005/8/layout/lProcess2"/>
    <dgm:cxn modelId="{9181317E-217C-4189-92F8-FCAE313746BC}" type="presOf" srcId="{15873233-2784-4397-9FC0-EE041C63177E}" destId="{E550FD88-96B9-4023-AC9C-B6BE6D25B40F}" srcOrd="0" destOrd="0" presId="urn:microsoft.com/office/officeart/2005/8/layout/lProcess2"/>
    <dgm:cxn modelId="{D78F2C01-F5CC-4BC4-9210-9C67D3602621}" type="presParOf" srcId="{008BC9EF-E0F6-4E08-AF4D-74719BA4FF9C}" destId="{84075D1F-4F56-4097-B280-6A28951F9D27}" srcOrd="0" destOrd="0" presId="urn:microsoft.com/office/officeart/2005/8/layout/lProcess2"/>
    <dgm:cxn modelId="{B266945E-41CA-4CC8-8890-A3BFACAFC63B}" type="presParOf" srcId="{84075D1F-4F56-4097-B280-6A28951F9D27}" destId="{E550FD88-96B9-4023-AC9C-B6BE6D25B40F}" srcOrd="0" destOrd="0" presId="urn:microsoft.com/office/officeart/2005/8/layout/lProcess2"/>
    <dgm:cxn modelId="{F63C1EBD-B4F1-4601-8FC6-5D7DA00F1544}" type="presParOf" srcId="{84075D1F-4F56-4097-B280-6A28951F9D27}" destId="{0C0908D0-F210-4FA0-B658-E5051BD0EDD7}" srcOrd="1" destOrd="0" presId="urn:microsoft.com/office/officeart/2005/8/layout/lProcess2"/>
    <dgm:cxn modelId="{58EA3115-C7C1-416C-98E3-8FCB5C980BCD}" type="presParOf" srcId="{84075D1F-4F56-4097-B280-6A28951F9D27}" destId="{5D070D63-7E33-488E-B2F9-F421D6691847}" srcOrd="2" destOrd="0" presId="urn:microsoft.com/office/officeart/2005/8/layout/lProcess2"/>
    <dgm:cxn modelId="{D7AC0AEC-7D5B-4940-B9D2-B4287407328C}" type="presParOf" srcId="{5D070D63-7E33-488E-B2F9-F421D6691847}" destId="{B592BD17-0073-48DF-9589-601298922146}" srcOrd="0" destOrd="0" presId="urn:microsoft.com/office/officeart/2005/8/layout/lProcess2"/>
    <dgm:cxn modelId="{E593538D-6A7E-4540-8EEF-BC7FF579CC8A}" type="presParOf" srcId="{B592BD17-0073-48DF-9589-601298922146}" destId="{03E5FD8A-EA9F-4BB7-A857-CBDA3F1D321D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24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BEBABF-9EC8-4137-9E22-3179BE3CE03F}" type="doc">
      <dgm:prSet loTypeId="urn:microsoft.com/office/officeart/2005/8/layout/lProcess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4E9CF8AF-CCA6-4361-A0D5-333351D83832}">
      <dgm:prSet phldrT="[Texte]"/>
      <dgm:spPr/>
      <dgm:t>
        <a:bodyPr/>
        <a:lstStyle/>
        <a:p>
          <a:r>
            <a:rPr lang="fr-FR" dirty="0"/>
            <a:t>DOSSIER</a:t>
          </a:r>
        </a:p>
      </dgm:t>
    </dgm:pt>
    <dgm:pt modelId="{107FBDD1-2873-4875-98BE-6E5C2EC845CA}" type="parTrans" cxnId="{FA11460D-3494-4CFD-A3BE-E1C6096D3E79}">
      <dgm:prSet/>
      <dgm:spPr/>
      <dgm:t>
        <a:bodyPr/>
        <a:lstStyle/>
        <a:p>
          <a:endParaRPr lang="fr-FR"/>
        </a:p>
      </dgm:t>
    </dgm:pt>
    <dgm:pt modelId="{0E7D68F5-DDFC-4BCD-AC0A-A2C2371A6C2B}" type="sibTrans" cxnId="{FA11460D-3494-4CFD-A3BE-E1C6096D3E79}">
      <dgm:prSet/>
      <dgm:spPr/>
      <dgm:t>
        <a:bodyPr/>
        <a:lstStyle/>
        <a:p>
          <a:endParaRPr lang="fr-FR"/>
        </a:p>
      </dgm:t>
    </dgm:pt>
    <dgm:pt modelId="{A369C9D8-58E0-4432-9162-F05801B027F3}">
      <dgm:prSet phldrT="[Texte]"/>
      <dgm:spPr/>
      <dgm:t>
        <a:bodyPr/>
        <a:lstStyle/>
        <a:p>
          <a:r>
            <a:rPr lang="fr-FR" dirty="0"/>
            <a:t>Lieu de vie</a:t>
          </a:r>
        </a:p>
      </dgm:t>
    </dgm:pt>
    <dgm:pt modelId="{B6A4F444-BA27-4EFB-A544-935BCD5AA023}" type="parTrans" cxnId="{7DE2FBAF-570E-4A16-A498-3C1118044482}">
      <dgm:prSet/>
      <dgm:spPr/>
      <dgm:t>
        <a:bodyPr/>
        <a:lstStyle/>
        <a:p>
          <a:endParaRPr lang="fr-FR"/>
        </a:p>
      </dgm:t>
    </dgm:pt>
    <dgm:pt modelId="{CD98BEE0-8FE4-449D-BE54-7230D62DFCE2}" type="sibTrans" cxnId="{7DE2FBAF-570E-4A16-A498-3C1118044482}">
      <dgm:prSet/>
      <dgm:spPr/>
      <dgm:t>
        <a:bodyPr/>
        <a:lstStyle/>
        <a:p>
          <a:endParaRPr lang="fr-FR"/>
        </a:p>
      </dgm:t>
    </dgm:pt>
    <dgm:pt modelId="{7F27D87C-C66C-42E2-88D5-C5D151F5D6B9}">
      <dgm:prSet phldrT="[Texte]"/>
      <dgm:spPr/>
      <dgm:t>
        <a:bodyPr/>
        <a:lstStyle/>
        <a:p>
          <a:r>
            <a:rPr lang="fr-FR" dirty="0"/>
            <a:t>Domiciliation</a:t>
          </a:r>
        </a:p>
      </dgm:t>
    </dgm:pt>
    <dgm:pt modelId="{EE6740F5-C8C9-4F96-AFAE-A6380D5CE890}" type="parTrans" cxnId="{EC7DF518-F89A-49B4-AB24-54A3C255C700}">
      <dgm:prSet/>
      <dgm:spPr/>
      <dgm:t>
        <a:bodyPr/>
        <a:lstStyle/>
        <a:p>
          <a:endParaRPr lang="fr-FR"/>
        </a:p>
      </dgm:t>
    </dgm:pt>
    <dgm:pt modelId="{62E885A6-CCAE-45F8-B1F5-75D3AA92C5C2}" type="sibTrans" cxnId="{EC7DF518-F89A-49B4-AB24-54A3C255C700}">
      <dgm:prSet/>
      <dgm:spPr/>
      <dgm:t>
        <a:bodyPr/>
        <a:lstStyle/>
        <a:p>
          <a:endParaRPr lang="fr-FR"/>
        </a:p>
      </dgm:t>
    </dgm:pt>
    <dgm:pt modelId="{2B2EC212-9CF1-4805-A397-B87F07A0CA0C}" type="pres">
      <dgm:prSet presAssocID="{CCBEBABF-9EC8-4137-9E22-3179BE3CE03F}" presName="theList" presStyleCnt="0">
        <dgm:presLayoutVars>
          <dgm:dir/>
          <dgm:animLvl val="lvl"/>
          <dgm:resizeHandles val="exact"/>
        </dgm:presLayoutVars>
      </dgm:prSet>
      <dgm:spPr/>
    </dgm:pt>
    <dgm:pt modelId="{690FB9D0-FE64-4398-963A-7EABC6EB7CCD}" type="pres">
      <dgm:prSet presAssocID="{4E9CF8AF-CCA6-4361-A0D5-333351D83832}" presName="compNode" presStyleCnt="0"/>
      <dgm:spPr/>
    </dgm:pt>
    <dgm:pt modelId="{F1D8527F-0A8C-4178-9D43-7AEF094B3AAA}" type="pres">
      <dgm:prSet presAssocID="{4E9CF8AF-CCA6-4361-A0D5-333351D83832}" presName="aNode" presStyleLbl="bgShp" presStyleIdx="0" presStyleCnt="1"/>
      <dgm:spPr>
        <a:prstGeom prst="rect">
          <a:avLst/>
        </a:prstGeom>
      </dgm:spPr>
    </dgm:pt>
    <dgm:pt modelId="{65568AE2-62E7-40E8-BBB2-1F98EE541A16}" type="pres">
      <dgm:prSet presAssocID="{4E9CF8AF-CCA6-4361-A0D5-333351D83832}" presName="textNode" presStyleLbl="bgShp" presStyleIdx="0" presStyleCnt="1"/>
      <dgm:spPr/>
    </dgm:pt>
    <dgm:pt modelId="{72F54E48-CA8D-42BA-B44F-6EADF0504920}" type="pres">
      <dgm:prSet presAssocID="{4E9CF8AF-CCA6-4361-A0D5-333351D83832}" presName="compChildNode" presStyleCnt="0"/>
      <dgm:spPr/>
    </dgm:pt>
    <dgm:pt modelId="{BFCCFAF0-54CB-46EC-A9A0-6159D6213BEE}" type="pres">
      <dgm:prSet presAssocID="{4E9CF8AF-CCA6-4361-A0D5-333351D83832}" presName="theInnerList" presStyleCnt="0"/>
      <dgm:spPr/>
    </dgm:pt>
    <dgm:pt modelId="{6464EA43-73BF-42DD-9959-4978FACA0D17}" type="pres">
      <dgm:prSet presAssocID="{A369C9D8-58E0-4432-9162-F05801B027F3}" presName="childNode" presStyleLbl="node1" presStyleIdx="0" presStyleCnt="2">
        <dgm:presLayoutVars>
          <dgm:bulletEnabled val="1"/>
        </dgm:presLayoutVars>
      </dgm:prSet>
      <dgm:spPr/>
    </dgm:pt>
    <dgm:pt modelId="{2FD291E5-281A-4774-8979-DBF54066036C}" type="pres">
      <dgm:prSet presAssocID="{A369C9D8-58E0-4432-9162-F05801B027F3}" presName="aSpace2" presStyleCnt="0"/>
      <dgm:spPr/>
    </dgm:pt>
    <dgm:pt modelId="{145C40E5-499E-4D6E-BE37-FB6B16A1C1E8}" type="pres">
      <dgm:prSet presAssocID="{7F27D87C-C66C-42E2-88D5-C5D151F5D6B9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FA11460D-3494-4CFD-A3BE-E1C6096D3E79}" srcId="{CCBEBABF-9EC8-4137-9E22-3179BE3CE03F}" destId="{4E9CF8AF-CCA6-4361-A0D5-333351D83832}" srcOrd="0" destOrd="0" parTransId="{107FBDD1-2873-4875-98BE-6E5C2EC845CA}" sibTransId="{0E7D68F5-DDFC-4BCD-AC0A-A2C2371A6C2B}"/>
    <dgm:cxn modelId="{EC7DF518-F89A-49B4-AB24-54A3C255C700}" srcId="{4E9CF8AF-CCA6-4361-A0D5-333351D83832}" destId="{7F27D87C-C66C-42E2-88D5-C5D151F5D6B9}" srcOrd="1" destOrd="0" parTransId="{EE6740F5-C8C9-4F96-AFAE-A6380D5CE890}" sibTransId="{62E885A6-CCAE-45F8-B1F5-75D3AA92C5C2}"/>
    <dgm:cxn modelId="{A70ED072-96D1-43D4-994A-FEE455B15D35}" type="presOf" srcId="{4E9CF8AF-CCA6-4361-A0D5-333351D83832}" destId="{65568AE2-62E7-40E8-BBB2-1F98EE541A16}" srcOrd="1" destOrd="0" presId="urn:microsoft.com/office/officeart/2005/8/layout/lProcess2"/>
    <dgm:cxn modelId="{5A780356-6A97-403A-BC1D-F040353A84EC}" type="presOf" srcId="{7F27D87C-C66C-42E2-88D5-C5D151F5D6B9}" destId="{145C40E5-499E-4D6E-BE37-FB6B16A1C1E8}" srcOrd="0" destOrd="0" presId="urn:microsoft.com/office/officeart/2005/8/layout/lProcess2"/>
    <dgm:cxn modelId="{2881587D-BC87-4B32-B22D-7FB54949A697}" type="presOf" srcId="{CCBEBABF-9EC8-4137-9E22-3179BE3CE03F}" destId="{2B2EC212-9CF1-4805-A397-B87F07A0CA0C}" srcOrd="0" destOrd="0" presId="urn:microsoft.com/office/officeart/2005/8/layout/lProcess2"/>
    <dgm:cxn modelId="{9583E17F-BF75-44FE-B39D-EE720A9BEF71}" type="presOf" srcId="{A369C9D8-58E0-4432-9162-F05801B027F3}" destId="{6464EA43-73BF-42DD-9959-4978FACA0D17}" srcOrd="0" destOrd="0" presId="urn:microsoft.com/office/officeart/2005/8/layout/lProcess2"/>
    <dgm:cxn modelId="{7DE2FBAF-570E-4A16-A498-3C1118044482}" srcId="{4E9CF8AF-CCA6-4361-A0D5-333351D83832}" destId="{A369C9D8-58E0-4432-9162-F05801B027F3}" srcOrd="0" destOrd="0" parTransId="{B6A4F444-BA27-4EFB-A544-935BCD5AA023}" sibTransId="{CD98BEE0-8FE4-449D-BE54-7230D62DFCE2}"/>
    <dgm:cxn modelId="{A7FDD6BD-9CF0-4F8D-B9B4-0F573756B22A}" type="presOf" srcId="{4E9CF8AF-CCA6-4361-A0D5-333351D83832}" destId="{F1D8527F-0A8C-4178-9D43-7AEF094B3AAA}" srcOrd="0" destOrd="0" presId="urn:microsoft.com/office/officeart/2005/8/layout/lProcess2"/>
    <dgm:cxn modelId="{5BD1A678-78A0-41F8-8FA2-25C469D059B7}" type="presParOf" srcId="{2B2EC212-9CF1-4805-A397-B87F07A0CA0C}" destId="{690FB9D0-FE64-4398-963A-7EABC6EB7CCD}" srcOrd="0" destOrd="0" presId="urn:microsoft.com/office/officeart/2005/8/layout/lProcess2"/>
    <dgm:cxn modelId="{14C3D3C3-9E77-4882-97E6-D28469D9E2D8}" type="presParOf" srcId="{690FB9D0-FE64-4398-963A-7EABC6EB7CCD}" destId="{F1D8527F-0A8C-4178-9D43-7AEF094B3AAA}" srcOrd="0" destOrd="0" presId="urn:microsoft.com/office/officeart/2005/8/layout/lProcess2"/>
    <dgm:cxn modelId="{91D40DB3-AF58-4206-83AB-E85EE0B3C5E0}" type="presParOf" srcId="{690FB9D0-FE64-4398-963A-7EABC6EB7CCD}" destId="{65568AE2-62E7-40E8-BBB2-1F98EE541A16}" srcOrd="1" destOrd="0" presId="urn:microsoft.com/office/officeart/2005/8/layout/lProcess2"/>
    <dgm:cxn modelId="{37D28133-CEF5-4B3B-B4DE-43EE02E9DE22}" type="presParOf" srcId="{690FB9D0-FE64-4398-963A-7EABC6EB7CCD}" destId="{72F54E48-CA8D-42BA-B44F-6EADF0504920}" srcOrd="2" destOrd="0" presId="urn:microsoft.com/office/officeart/2005/8/layout/lProcess2"/>
    <dgm:cxn modelId="{AA3EA059-616A-4706-A1E7-82154519E291}" type="presParOf" srcId="{72F54E48-CA8D-42BA-B44F-6EADF0504920}" destId="{BFCCFAF0-54CB-46EC-A9A0-6159D6213BEE}" srcOrd="0" destOrd="0" presId="urn:microsoft.com/office/officeart/2005/8/layout/lProcess2"/>
    <dgm:cxn modelId="{202F3976-DCBE-43CC-8E0F-5F5E6A826F86}" type="presParOf" srcId="{BFCCFAF0-54CB-46EC-A9A0-6159D6213BEE}" destId="{6464EA43-73BF-42DD-9959-4978FACA0D17}" srcOrd="0" destOrd="0" presId="urn:microsoft.com/office/officeart/2005/8/layout/lProcess2"/>
    <dgm:cxn modelId="{5ACEAD0B-BB23-4C94-92FE-14823B5B5314}" type="presParOf" srcId="{BFCCFAF0-54CB-46EC-A9A0-6159D6213BEE}" destId="{2FD291E5-281A-4774-8979-DBF54066036C}" srcOrd="1" destOrd="0" presId="urn:microsoft.com/office/officeart/2005/8/layout/lProcess2"/>
    <dgm:cxn modelId="{D2A340B7-DB6E-4567-BF4C-31BB60727CAF}" type="presParOf" srcId="{BFCCFAF0-54CB-46EC-A9A0-6159D6213BEE}" destId="{145C40E5-499E-4D6E-BE37-FB6B16A1C1E8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3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897300-FA2C-464C-9849-FAB91A715CC3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fr-FR"/>
        </a:p>
      </dgm:t>
    </dgm:pt>
    <dgm:pt modelId="{AE5F909B-EF8F-479B-BA57-804049349968}">
      <dgm:prSet phldrT="[Texte]" custT="1"/>
      <dgm:spPr/>
      <dgm:t>
        <a:bodyPr/>
        <a:lstStyle/>
        <a:p>
          <a:r>
            <a:rPr lang="fr-FR" sz="1600" b="1" dirty="0"/>
            <a:t>Clarifier les situations résidentielles</a:t>
          </a:r>
        </a:p>
      </dgm:t>
    </dgm:pt>
    <dgm:pt modelId="{46BAF951-85FC-4FE7-B88C-3CE25A0E0BE8}" type="parTrans" cxnId="{D10D1CA9-7EAE-4041-A6E7-80539FEC96B6}">
      <dgm:prSet/>
      <dgm:spPr/>
      <dgm:t>
        <a:bodyPr/>
        <a:lstStyle/>
        <a:p>
          <a:endParaRPr lang="fr-FR"/>
        </a:p>
      </dgm:t>
    </dgm:pt>
    <dgm:pt modelId="{D11B044B-2019-4D24-84FC-FBC37B8698D2}" type="sibTrans" cxnId="{D10D1CA9-7EAE-4041-A6E7-80539FEC96B6}">
      <dgm:prSet/>
      <dgm:spPr/>
      <dgm:t>
        <a:bodyPr/>
        <a:lstStyle/>
        <a:p>
          <a:endParaRPr lang="fr-FR"/>
        </a:p>
      </dgm:t>
    </dgm:pt>
    <dgm:pt modelId="{FB14999B-790C-4A2F-8F8C-C13FA22D55F5}">
      <dgm:prSet phldrT="[Texte]" custT="1"/>
      <dgm:spPr/>
      <dgm:t>
        <a:bodyPr/>
        <a:lstStyle/>
        <a:p>
          <a:r>
            <a:rPr lang="fr-FR" sz="1400" dirty="0"/>
            <a:t>30 000 combinaisons à 47 situations ETHOS</a:t>
          </a:r>
        </a:p>
      </dgm:t>
    </dgm:pt>
    <dgm:pt modelId="{F97446BB-A618-4494-A5F6-F117525F9C4F}" type="parTrans" cxnId="{ACBD7954-8529-449E-972C-D87B5AF9C2AD}">
      <dgm:prSet/>
      <dgm:spPr/>
      <dgm:t>
        <a:bodyPr/>
        <a:lstStyle/>
        <a:p>
          <a:endParaRPr lang="fr-FR"/>
        </a:p>
      </dgm:t>
    </dgm:pt>
    <dgm:pt modelId="{E6FC5F0D-A3A9-471E-AAE1-236DDC783131}" type="sibTrans" cxnId="{ACBD7954-8529-449E-972C-D87B5AF9C2AD}">
      <dgm:prSet/>
      <dgm:spPr/>
      <dgm:t>
        <a:bodyPr/>
        <a:lstStyle/>
        <a:p>
          <a:endParaRPr lang="fr-FR"/>
        </a:p>
      </dgm:t>
    </dgm:pt>
    <dgm:pt modelId="{6A8503BA-3B72-494E-9867-076FB88D3436}">
      <dgm:prSet phldrT="[Texte]" custT="1"/>
      <dgm:spPr/>
      <dgm:t>
        <a:bodyPr/>
        <a:lstStyle/>
        <a:p>
          <a:r>
            <a:rPr lang="fr-FR" sz="1600" b="1" dirty="0"/>
            <a:t>Apporter de la cohérence dans la parcours des ménages</a:t>
          </a:r>
        </a:p>
      </dgm:t>
    </dgm:pt>
    <dgm:pt modelId="{9A8F89F0-9488-40BA-A65D-11EE5E1807F3}" type="parTrans" cxnId="{A7193B6C-DE4F-4BD4-B70E-2397B3742E13}">
      <dgm:prSet/>
      <dgm:spPr/>
      <dgm:t>
        <a:bodyPr/>
        <a:lstStyle/>
        <a:p>
          <a:endParaRPr lang="fr-FR"/>
        </a:p>
      </dgm:t>
    </dgm:pt>
    <dgm:pt modelId="{D34A21BB-F67D-48E9-8BA1-4BCFC9014D40}" type="sibTrans" cxnId="{A7193B6C-DE4F-4BD4-B70E-2397B3742E13}">
      <dgm:prSet/>
      <dgm:spPr/>
      <dgm:t>
        <a:bodyPr/>
        <a:lstStyle/>
        <a:p>
          <a:endParaRPr lang="fr-FR"/>
        </a:p>
      </dgm:t>
    </dgm:pt>
    <dgm:pt modelId="{97265CDB-67EC-46B2-ADA2-8A9F43B9819A}">
      <dgm:prSet phldrT="[Texte]" custT="1"/>
      <dgm:spPr/>
      <dgm:t>
        <a:bodyPr/>
        <a:lstStyle/>
        <a:p>
          <a:r>
            <a:rPr lang="fr-FR" sz="1400" dirty="0"/>
            <a:t>Une situation résidentielle dépend de la situation d’un ménage et non d’une demande</a:t>
          </a:r>
        </a:p>
      </dgm:t>
    </dgm:pt>
    <dgm:pt modelId="{D7975409-8B7D-43D5-803D-FDEB422A8B62}" type="parTrans" cxnId="{E9B326EC-7885-4B95-A062-1CFE7319963F}">
      <dgm:prSet/>
      <dgm:spPr/>
      <dgm:t>
        <a:bodyPr/>
        <a:lstStyle/>
        <a:p>
          <a:endParaRPr lang="fr-FR"/>
        </a:p>
      </dgm:t>
    </dgm:pt>
    <dgm:pt modelId="{EFC6A700-1B21-479C-882C-05A0DD7AE03A}" type="sibTrans" cxnId="{E9B326EC-7885-4B95-A062-1CFE7319963F}">
      <dgm:prSet/>
      <dgm:spPr/>
      <dgm:t>
        <a:bodyPr/>
        <a:lstStyle/>
        <a:p>
          <a:endParaRPr lang="fr-FR"/>
        </a:p>
      </dgm:t>
    </dgm:pt>
    <dgm:pt modelId="{D5450334-67E8-47A2-B6BD-EC4367E09998}">
      <dgm:prSet phldrT="[Texte]" custT="1"/>
      <dgm:spPr/>
      <dgm:t>
        <a:bodyPr/>
        <a:lstStyle/>
        <a:p>
          <a:r>
            <a:rPr lang="fr-FR" sz="1600" b="1" dirty="0"/>
            <a:t>Faciliter et diminuer le nombre de saisies</a:t>
          </a:r>
        </a:p>
      </dgm:t>
    </dgm:pt>
    <dgm:pt modelId="{167092FF-06FA-4600-9EBE-2F14C2DF00C6}" type="parTrans" cxnId="{F3AFF193-89DF-4ED5-BC6A-3C45A396F0E0}">
      <dgm:prSet/>
      <dgm:spPr/>
      <dgm:t>
        <a:bodyPr/>
        <a:lstStyle/>
        <a:p>
          <a:endParaRPr lang="fr-FR"/>
        </a:p>
      </dgm:t>
    </dgm:pt>
    <dgm:pt modelId="{C1E447A9-4439-4FF4-B76B-90421A860FC6}" type="sibTrans" cxnId="{F3AFF193-89DF-4ED5-BC6A-3C45A396F0E0}">
      <dgm:prSet/>
      <dgm:spPr/>
      <dgm:t>
        <a:bodyPr/>
        <a:lstStyle/>
        <a:p>
          <a:endParaRPr lang="fr-FR"/>
        </a:p>
      </dgm:t>
    </dgm:pt>
    <dgm:pt modelId="{9E2C417E-6EDD-42A8-B693-545B27BCF5C8}">
      <dgm:prSet phldrT="[Texte]" custT="1"/>
      <dgm:spPr/>
      <dgm:t>
        <a:bodyPr/>
        <a:lstStyle/>
        <a:p>
          <a:r>
            <a:rPr lang="fr-FR" sz="1400" dirty="0"/>
            <a:t>2 champs conditionnés au lieu de 3 champs non conditionnés</a:t>
          </a:r>
        </a:p>
      </dgm:t>
    </dgm:pt>
    <dgm:pt modelId="{90CAB346-0B79-41DD-B76C-D28751B0EC68}" type="parTrans" cxnId="{9373E72A-B85F-47A7-B94B-42330FDCA282}">
      <dgm:prSet/>
      <dgm:spPr/>
      <dgm:t>
        <a:bodyPr/>
        <a:lstStyle/>
        <a:p>
          <a:endParaRPr lang="fr-FR"/>
        </a:p>
      </dgm:t>
    </dgm:pt>
    <dgm:pt modelId="{347F0779-ACD2-47FA-972F-C2E1E5C8EA86}" type="sibTrans" cxnId="{9373E72A-B85F-47A7-B94B-42330FDCA282}">
      <dgm:prSet/>
      <dgm:spPr/>
      <dgm:t>
        <a:bodyPr/>
        <a:lstStyle/>
        <a:p>
          <a:endParaRPr lang="fr-FR"/>
        </a:p>
      </dgm:t>
    </dgm:pt>
    <dgm:pt modelId="{B1277F47-C920-4507-9B39-D94F2EEE08F5}" type="pres">
      <dgm:prSet presAssocID="{71897300-FA2C-464C-9849-FAB91A715CC3}" presName="Name0" presStyleCnt="0">
        <dgm:presLayoutVars>
          <dgm:chMax val="7"/>
          <dgm:chPref val="7"/>
          <dgm:dir/>
        </dgm:presLayoutVars>
      </dgm:prSet>
      <dgm:spPr/>
    </dgm:pt>
    <dgm:pt modelId="{61EC3F55-3576-4AE0-9CCA-17FD45548D37}" type="pres">
      <dgm:prSet presAssocID="{71897300-FA2C-464C-9849-FAB91A715CC3}" presName="Name1" presStyleCnt="0"/>
      <dgm:spPr/>
    </dgm:pt>
    <dgm:pt modelId="{F3410F0B-1DF1-4A81-8FC5-FB32DCF81EF8}" type="pres">
      <dgm:prSet presAssocID="{71897300-FA2C-464C-9849-FAB91A715CC3}" presName="cycle" presStyleCnt="0"/>
      <dgm:spPr/>
    </dgm:pt>
    <dgm:pt modelId="{072085A5-D116-4259-93B9-0592629BD0DF}" type="pres">
      <dgm:prSet presAssocID="{71897300-FA2C-464C-9849-FAB91A715CC3}" presName="srcNode" presStyleLbl="node1" presStyleIdx="0" presStyleCnt="3"/>
      <dgm:spPr/>
    </dgm:pt>
    <dgm:pt modelId="{1ED1A6F1-ACD6-46D1-A065-5094450EF376}" type="pres">
      <dgm:prSet presAssocID="{71897300-FA2C-464C-9849-FAB91A715CC3}" presName="conn" presStyleLbl="parChTrans1D2" presStyleIdx="0" presStyleCnt="1"/>
      <dgm:spPr/>
    </dgm:pt>
    <dgm:pt modelId="{7D2659D3-1BBD-4813-8F0A-5F1D53B69C39}" type="pres">
      <dgm:prSet presAssocID="{71897300-FA2C-464C-9849-FAB91A715CC3}" presName="extraNode" presStyleLbl="node1" presStyleIdx="0" presStyleCnt="3"/>
      <dgm:spPr/>
    </dgm:pt>
    <dgm:pt modelId="{A88B758A-5D2A-4141-AB05-EDC32E3A20D6}" type="pres">
      <dgm:prSet presAssocID="{71897300-FA2C-464C-9849-FAB91A715CC3}" presName="dstNode" presStyleLbl="node1" presStyleIdx="0" presStyleCnt="3"/>
      <dgm:spPr/>
    </dgm:pt>
    <dgm:pt modelId="{5367783A-E4C3-47B1-BCD2-B30EB182F6AB}" type="pres">
      <dgm:prSet presAssocID="{D5450334-67E8-47A2-B6BD-EC4367E09998}" presName="text_1" presStyleLbl="node1" presStyleIdx="0" presStyleCnt="3">
        <dgm:presLayoutVars>
          <dgm:bulletEnabled val="1"/>
        </dgm:presLayoutVars>
      </dgm:prSet>
      <dgm:spPr/>
    </dgm:pt>
    <dgm:pt modelId="{9EB66F43-0951-4C30-8AA3-5575BAA3C135}" type="pres">
      <dgm:prSet presAssocID="{D5450334-67E8-47A2-B6BD-EC4367E09998}" presName="accent_1" presStyleCnt="0"/>
      <dgm:spPr/>
    </dgm:pt>
    <dgm:pt modelId="{FB7DA56E-4AD4-42E0-ABAF-DEB9F7F0D4BA}" type="pres">
      <dgm:prSet presAssocID="{D5450334-67E8-47A2-B6BD-EC4367E09998}" presName="accentRepeatNode" presStyleLbl="solidFgAcc1" presStyleIdx="0" presStyleCnt="3"/>
      <dgm:spPr/>
    </dgm:pt>
    <dgm:pt modelId="{83507A38-0C12-4D80-ADA3-1B42481203E2}" type="pres">
      <dgm:prSet presAssocID="{AE5F909B-EF8F-479B-BA57-804049349968}" presName="text_2" presStyleLbl="node1" presStyleIdx="1" presStyleCnt="3">
        <dgm:presLayoutVars>
          <dgm:bulletEnabled val="1"/>
        </dgm:presLayoutVars>
      </dgm:prSet>
      <dgm:spPr/>
    </dgm:pt>
    <dgm:pt modelId="{1235449D-6DE6-4469-B9F7-46A88613072F}" type="pres">
      <dgm:prSet presAssocID="{AE5F909B-EF8F-479B-BA57-804049349968}" presName="accent_2" presStyleCnt="0"/>
      <dgm:spPr/>
    </dgm:pt>
    <dgm:pt modelId="{EE73DDD9-EB2D-491C-BA01-552E70FA34CC}" type="pres">
      <dgm:prSet presAssocID="{AE5F909B-EF8F-479B-BA57-804049349968}" presName="accentRepeatNode" presStyleLbl="solidFgAcc1" presStyleIdx="1" presStyleCnt="3"/>
      <dgm:spPr/>
    </dgm:pt>
    <dgm:pt modelId="{6BE0A81A-00E2-478F-8CF3-BFAA0C6D6075}" type="pres">
      <dgm:prSet presAssocID="{6A8503BA-3B72-494E-9867-076FB88D3436}" presName="text_3" presStyleLbl="node1" presStyleIdx="2" presStyleCnt="3">
        <dgm:presLayoutVars>
          <dgm:bulletEnabled val="1"/>
        </dgm:presLayoutVars>
      </dgm:prSet>
      <dgm:spPr/>
    </dgm:pt>
    <dgm:pt modelId="{D90415D3-6B11-4691-BCD8-D710E872F602}" type="pres">
      <dgm:prSet presAssocID="{6A8503BA-3B72-494E-9867-076FB88D3436}" presName="accent_3" presStyleCnt="0"/>
      <dgm:spPr/>
    </dgm:pt>
    <dgm:pt modelId="{3B201867-9401-463A-8A6A-888DCD2A12FA}" type="pres">
      <dgm:prSet presAssocID="{6A8503BA-3B72-494E-9867-076FB88D3436}" presName="accentRepeatNode" presStyleLbl="solidFgAcc1" presStyleIdx="2" presStyleCnt="3"/>
      <dgm:spPr/>
    </dgm:pt>
  </dgm:ptLst>
  <dgm:cxnLst>
    <dgm:cxn modelId="{9373E72A-B85F-47A7-B94B-42330FDCA282}" srcId="{D5450334-67E8-47A2-B6BD-EC4367E09998}" destId="{9E2C417E-6EDD-42A8-B693-545B27BCF5C8}" srcOrd="0" destOrd="0" parTransId="{90CAB346-0B79-41DD-B76C-D28751B0EC68}" sibTransId="{347F0779-ACD2-47FA-972F-C2E1E5C8EA86}"/>
    <dgm:cxn modelId="{0A16CD44-BC0C-48E7-9A0A-C04470BAC2A7}" type="presOf" srcId="{9E2C417E-6EDD-42A8-B693-545B27BCF5C8}" destId="{5367783A-E4C3-47B1-BCD2-B30EB182F6AB}" srcOrd="0" destOrd="1" presId="urn:microsoft.com/office/officeart/2008/layout/VerticalCurvedList"/>
    <dgm:cxn modelId="{FF4E7E66-1FE5-4BCA-8304-A7D7F15F4C10}" type="presOf" srcId="{97265CDB-67EC-46B2-ADA2-8A9F43B9819A}" destId="{6BE0A81A-00E2-478F-8CF3-BFAA0C6D6075}" srcOrd="0" destOrd="1" presId="urn:microsoft.com/office/officeart/2008/layout/VerticalCurvedList"/>
    <dgm:cxn modelId="{40FDEA4B-F933-452F-9305-99FC8B4D774B}" type="presOf" srcId="{AE5F909B-EF8F-479B-BA57-804049349968}" destId="{83507A38-0C12-4D80-ADA3-1B42481203E2}" srcOrd="0" destOrd="0" presId="urn:microsoft.com/office/officeart/2008/layout/VerticalCurvedList"/>
    <dgm:cxn modelId="{A7193B6C-DE4F-4BD4-B70E-2397B3742E13}" srcId="{71897300-FA2C-464C-9849-FAB91A715CC3}" destId="{6A8503BA-3B72-494E-9867-076FB88D3436}" srcOrd="2" destOrd="0" parTransId="{9A8F89F0-9488-40BA-A65D-11EE5E1807F3}" sibTransId="{D34A21BB-F67D-48E9-8BA1-4BCFC9014D40}"/>
    <dgm:cxn modelId="{ACBD7954-8529-449E-972C-D87B5AF9C2AD}" srcId="{AE5F909B-EF8F-479B-BA57-804049349968}" destId="{FB14999B-790C-4A2F-8F8C-C13FA22D55F5}" srcOrd="0" destOrd="0" parTransId="{F97446BB-A618-4494-A5F6-F117525F9C4F}" sibTransId="{E6FC5F0D-A3A9-471E-AAE1-236DDC783131}"/>
    <dgm:cxn modelId="{B862CE7F-9EDF-46BE-A65E-D70075171EB4}" type="presOf" srcId="{D5450334-67E8-47A2-B6BD-EC4367E09998}" destId="{5367783A-E4C3-47B1-BCD2-B30EB182F6AB}" srcOrd="0" destOrd="0" presId="urn:microsoft.com/office/officeart/2008/layout/VerticalCurvedList"/>
    <dgm:cxn modelId="{F3AFF193-89DF-4ED5-BC6A-3C45A396F0E0}" srcId="{71897300-FA2C-464C-9849-FAB91A715CC3}" destId="{D5450334-67E8-47A2-B6BD-EC4367E09998}" srcOrd="0" destOrd="0" parTransId="{167092FF-06FA-4600-9EBE-2F14C2DF00C6}" sibTransId="{C1E447A9-4439-4FF4-B76B-90421A860FC6}"/>
    <dgm:cxn modelId="{D10D1CA9-7EAE-4041-A6E7-80539FEC96B6}" srcId="{71897300-FA2C-464C-9849-FAB91A715CC3}" destId="{AE5F909B-EF8F-479B-BA57-804049349968}" srcOrd="1" destOrd="0" parTransId="{46BAF951-85FC-4FE7-B88C-3CE25A0E0BE8}" sibTransId="{D11B044B-2019-4D24-84FC-FBC37B8698D2}"/>
    <dgm:cxn modelId="{A3E411CF-5292-46B7-A399-AACD45C4D8E0}" type="presOf" srcId="{71897300-FA2C-464C-9849-FAB91A715CC3}" destId="{B1277F47-C920-4507-9B39-D94F2EEE08F5}" srcOrd="0" destOrd="0" presId="urn:microsoft.com/office/officeart/2008/layout/VerticalCurvedList"/>
    <dgm:cxn modelId="{DE5C5DD0-FBE8-467E-8565-6B88655AAC90}" type="presOf" srcId="{6A8503BA-3B72-494E-9867-076FB88D3436}" destId="{6BE0A81A-00E2-478F-8CF3-BFAA0C6D6075}" srcOrd="0" destOrd="0" presId="urn:microsoft.com/office/officeart/2008/layout/VerticalCurvedList"/>
    <dgm:cxn modelId="{902C39D2-94DA-4D12-91DE-FE392C5CAECC}" type="presOf" srcId="{FB14999B-790C-4A2F-8F8C-C13FA22D55F5}" destId="{83507A38-0C12-4D80-ADA3-1B42481203E2}" srcOrd="0" destOrd="1" presId="urn:microsoft.com/office/officeart/2008/layout/VerticalCurvedList"/>
    <dgm:cxn modelId="{92D226E7-24D3-4D67-91E3-7408AADC98B6}" type="presOf" srcId="{347F0779-ACD2-47FA-972F-C2E1E5C8EA86}" destId="{1ED1A6F1-ACD6-46D1-A065-5094450EF376}" srcOrd="0" destOrd="0" presId="urn:microsoft.com/office/officeart/2008/layout/VerticalCurvedList"/>
    <dgm:cxn modelId="{E9B326EC-7885-4B95-A062-1CFE7319963F}" srcId="{6A8503BA-3B72-494E-9867-076FB88D3436}" destId="{97265CDB-67EC-46B2-ADA2-8A9F43B9819A}" srcOrd="0" destOrd="0" parTransId="{D7975409-8B7D-43D5-803D-FDEB422A8B62}" sibTransId="{EFC6A700-1B21-479C-882C-05A0DD7AE03A}"/>
    <dgm:cxn modelId="{59DB015B-6510-4439-9E0E-16C2E0C05211}" type="presParOf" srcId="{B1277F47-C920-4507-9B39-D94F2EEE08F5}" destId="{61EC3F55-3576-4AE0-9CCA-17FD45548D37}" srcOrd="0" destOrd="0" presId="urn:microsoft.com/office/officeart/2008/layout/VerticalCurvedList"/>
    <dgm:cxn modelId="{5B641110-4631-431F-9B9C-698239EF76C4}" type="presParOf" srcId="{61EC3F55-3576-4AE0-9CCA-17FD45548D37}" destId="{F3410F0B-1DF1-4A81-8FC5-FB32DCF81EF8}" srcOrd="0" destOrd="0" presId="urn:microsoft.com/office/officeart/2008/layout/VerticalCurvedList"/>
    <dgm:cxn modelId="{F34625B9-7EEF-42D4-8481-569DDD59CC8F}" type="presParOf" srcId="{F3410F0B-1DF1-4A81-8FC5-FB32DCF81EF8}" destId="{072085A5-D116-4259-93B9-0592629BD0DF}" srcOrd="0" destOrd="0" presId="urn:microsoft.com/office/officeart/2008/layout/VerticalCurvedList"/>
    <dgm:cxn modelId="{949EB542-BC85-404F-B72F-AD05AE369132}" type="presParOf" srcId="{F3410F0B-1DF1-4A81-8FC5-FB32DCF81EF8}" destId="{1ED1A6F1-ACD6-46D1-A065-5094450EF376}" srcOrd="1" destOrd="0" presId="urn:microsoft.com/office/officeart/2008/layout/VerticalCurvedList"/>
    <dgm:cxn modelId="{2668969B-58C5-4891-95CD-0AC70317A0B3}" type="presParOf" srcId="{F3410F0B-1DF1-4A81-8FC5-FB32DCF81EF8}" destId="{7D2659D3-1BBD-4813-8F0A-5F1D53B69C39}" srcOrd="2" destOrd="0" presId="urn:microsoft.com/office/officeart/2008/layout/VerticalCurvedList"/>
    <dgm:cxn modelId="{473903B0-4C1D-4159-9261-76D834633CA7}" type="presParOf" srcId="{F3410F0B-1DF1-4A81-8FC5-FB32DCF81EF8}" destId="{A88B758A-5D2A-4141-AB05-EDC32E3A20D6}" srcOrd="3" destOrd="0" presId="urn:microsoft.com/office/officeart/2008/layout/VerticalCurvedList"/>
    <dgm:cxn modelId="{909E9ECE-59AC-46FF-B875-A3174E328930}" type="presParOf" srcId="{61EC3F55-3576-4AE0-9CCA-17FD45548D37}" destId="{5367783A-E4C3-47B1-BCD2-B30EB182F6AB}" srcOrd="1" destOrd="0" presId="urn:microsoft.com/office/officeart/2008/layout/VerticalCurvedList"/>
    <dgm:cxn modelId="{68E6FA44-DD1B-488F-AD92-362C6F885AB3}" type="presParOf" srcId="{61EC3F55-3576-4AE0-9CCA-17FD45548D37}" destId="{9EB66F43-0951-4C30-8AA3-5575BAA3C135}" srcOrd="2" destOrd="0" presId="urn:microsoft.com/office/officeart/2008/layout/VerticalCurvedList"/>
    <dgm:cxn modelId="{C9C43F9C-53E6-4ACC-B798-44ACAAA685BE}" type="presParOf" srcId="{9EB66F43-0951-4C30-8AA3-5575BAA3C135}" destId="{FB7DA56E-4AD4-42E0-ABAF-DEB9F7F0D4BA}" srcOrd="0" destOrd="0" presId="urn:microsoft.com/office/officeart/2008/layout/VerticalCurvedList"/>
    <dgm:cxn modelId="{A9CC3522-4E13-4B6A-A872-7A9B88358494}" type="presParOf" srcId="{61EC3F55-3576-4AE0-9CCA-17FD45548D37}" destId="{83507A38-0C12-4D80-ADA3-1B42481203E2}" srcOrd="3" destOrd="0" presId="urn:microsoft.com/office/officeart/2008/layout/VerticalCurvedList"/>
    <dgm:cxn modelId="{AA0F5775-2718-4E7B-A63D-16AF9D7E5E27}" type="presParOf" srcId="{61EC3F55-3576-4AE0-9CCA-17FD45548D37}" destId="{1235449D-6DE6-4469-B9F7-46A88613072F}" srcOrd="4" destOrd="0" presId="urn:microsoft.com/office/officeart/2008/layout/VerticalCurvedList"/>
    <dgm:cxn modelId="{3B4E30CA-7409-4ADD-ADC0-54AFD064C2FF}" type="presParOf" srcId="{1235449D-6DE6-4469-B9F7-46A88613072F}" destId="{EE73DDD9-EB2D-491C-BA01-552E70FA34CC}" srcOrd="0" destOrd="0" presId="urn:microsoft.com/office/officeart/2008/layout/VerticalCurvedList"/>
    <dgm:cxn modelId="{504E4152-D349-45A3-9039-B7B02A79FB46}" type="presParOf" srcId="{61EC3F55-3576-4AE0-9CCA-17FD45548D37}" destId="{6BE0A81A-00E2-478F-8CF3-BFAA0C6D6075}" srcOrd="5" destOrd="0" presId="urn:microsoft.com/office/officeart/2008/layout/VerticalCurvedList"/>
    <dgm:cxn modelId="{534FF2DA-B88C-477F-97CC-7464828F75E1}" type="presParOf" srcId="{61EC3F55-3576-4AE0-9CCA-17FD45548D37}" destId="{D90415D3-6B11-4691-BCD8-D710E872F602}" srcOrd="6" destOrd="0" presId="urn:microsoft.com/office/officeart/2008/layout/VerticalCurvedList"/>
    <dgm:cxn modelId="{C7B1D739-E578-47EF-B05D-5B45F9E5844B}" type="presParOf" srcId="{D90415D3-6B11-4691-BCD8-D710E872F602}" destId="{3B201867-9401-463A-8A6A-888DCD2A12F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9F26AB-AC89-464E-9255-866504D02366}">
      <dsp:nvSpPr>
        <dsp:cNvPr id="0" name=""/>
        <dsp:cNvSpPr/>
      </dsp:nvSpPr>
      <dsp:spPr>
        <a:xfrm>
          <a:off x="36" y="9542"/>
          <a:ext cx="3525298" cy="1209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MATÉRIALISATION</a:t>
          </a:r>
          <a:endParaRPr lang="fr-FR" sz="1800" kern="1200" dirty="0"/>
        </a:p>
      </dsp:txBody>
      <dsp:txXfrm>
        <a:off x="36" y="9542"/>
        <a:ext cx="3525298" cy="1209600"/>
      </dsp:txXfrm>
    </dsp:sp>
    <dsp:sp modelId="{E6784E00-A8D2-4B0D-89EF-A70A9BD4117A}">
      <dsp:nvSpPr>
        <dsp:cNvPr id="0" name=""/>
        <dsp:cNvSpPr/>
      </dsp:nvSpPr>
      <dsp:spPr>
        <a:xfrm>
          <a:off x="36" y="1219142"/>
          <a:ext cx="3525298" cy="265167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/>
            <a:t>Les bonnes informations au bon endroit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/>
            <a:t>Faciliter les saisies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/>
            <a:t>Diminuer les temps d’utilisation du SI SIAO</a:t>
          </a:r>
        </a:p>
      </dsp:txBody>
      <dsp:txXfrm>
        <a:off x="36" y="1219142"/>
        <a:ext cx="3525298" cy="2651670"/>
      </dsp:txXfrm>
    </dsp:sp>
    <dsp:sp modelId="{52019AB9-3654-478E-8478-FC8DF4D350AA}">
      <dsp:nvSpPr>
        <dsp:cNvPr id="0" name=""/>
        <dsp:cNvSpPr/>
      </dsp:nvSpPr>
      <dsp:spPr>
        <a:xfrm>
          <a:off x="4018876" y="9542"/>
          <a:ext cx="3525298" cy="1209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HORODATAGE</a:t>
          </a:r>
        </a:p>
      </dsp:txBody>
      <dsp:txXfrm>
        <a:off x="4018876" y="9542"/>
        <a:ext cx="3525298" cy="1209600"/>
      </dsp:txXfrm>
    </dsp:sp>
    <dsp:sp modelId="{C04DD698-54B0-4E75-A44F-31EB4C13367E}">
      <dsp:nvSpPr>
        <dsp:cNvPr id="0" name=""/>
        <dsp:cNvSpPr/>
      </dsp:nvSpPr>
      <dsp:spPr>
        <a:xfrm>
          <a:off x="4018876" y="1182735"/>
          <a:ext cx="3525298" cy="265167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/>
            <a:t>Assurer le maintien à jour des informations des ménages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/>
            <a:t>Mettre en œuvre l’enregistrement d’une EA dans les 2 mois suivants la première EF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800" kern="1200" dirty="0"/>
        </a:p>
      </dsp:txBody>
      <dsp:txXfrm>
        <a:off x="4018876" y="1182735"/>
        <a:ext cx="3525298" cy="26516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F3240B-FCD1-42C2-9C6D-DF7D6997C364}">
      <dsp:nvSpPr>
        <dsp:cNvPr id="0" name=""/>
        <dsp:cNvSpPr/>
      </dsp:nvSpPr>
      <dsp:spPr>
        <a:xfrm>
          <a:off x="0" y="0"/>
          <a:ext cx="1707896" cy="2266642"/>
        </a:xfrm>
        <a:prstGeom prst="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/>
            <a:t>DEMANDE</a:t>
          </a:r>
        </a:p>
      </dsp:txBody>
      <dsp:txXfrm>
        <a:off x="0" y="0"/>
        <a:ext cx="1707896" cy="679992"/>
      </dsp:txXfrm>
    </dsp:sp>
    <dsp:sp modelId="{FE975603-DF62-4C3D-996A-250F2F23D3DE}">
      <dsp:nvSpPr>
        <dsp:cNvPr id="0" name=""/>
        <dsp:cNvSpPr/>
      </dsp:nvSpPr>
      <dsp:spPr>
        <a:xfrm>
          <a:off x="170789" y="680186"/>
          <a:ext cx="1366316" cy="4453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/>
            <a:t>Insertion</a:t>
          </a:r>
        </a:p>
      </dsp:txBody>
      <dsp:txXfrm>
        <a:off x="183832" y="693229"/>
        <a:ext cx="1340230" cy="419218"/>
      </dsp:txXfrm>
    </dsp:sp>
    <dsp:sp modelId="{E30F90A2-4B39-4DE5-89BA-DB5B15D2979E}">
      <dsp:nvSpPr>
        <dsp:cNvPr id="0" name=""/>
        <dsp:cNvSpPr/>
      </dsp:nvSpPr>
      <dsp:spPr>
        <a:xfrm>
          <a:off x="170789" y="1193999"/>
          <a:ext cx="1366316" cy="4453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/>
            <a:t>115</a:t>
          </a:r>
        </a:p>
      </dsp:txBody>
      <dsp:txXfrm>
        <a:off x="183832" y="1207042"/>
        <a:ext cx="1340230" cy="419218"/>
      </dsp:txXfrm>
    </dsp:sp>
    <dsp:sp modelId="{990AD5EC-24A9-464D-81F4-1A78DB165139}">
      <dsp:nvSpPr>
        <dsp:cNvPr id="0" name=""/>
        <dsp:cNvSpPr/>
      </dsp:nvSpPr>
      <dsp:spPr>
        <a:xfrm>
          <a:off x="170789" y="1707811"/>
          <a:ext cx="1366316" cy="4453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t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/>
            <a:t>Prestation</a:t>
          </a:r>
        </a:p>
        <a:p>
          <a:pPr marL="57150" lvl="1" indent="-57150" algn="ctr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600" kern="1200" dirty="0"/>
            <a:t>Adresse</a:t>
          </a:r>
        </a:p>
        <a:p>
          <a:pPr marL="57150" lvl="1" indent="-57150" algn="ctr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600" kern="1200" dirty="0"/>
            <a:t>Lieu de vie de nuit</a:t>
          </a:r>
        </a:p>
      </dsp:txBody>
      <dsp:txXfrm>
        <a:off x="183832" y="1720854"/>
        <a:ext cx="1340230" cy="4192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50FD88-96B9-4023-AC9C-B6BE6D25B40F}">
      <dsp:nvSpPr>
        <dsp:cNvPr id="0" name=""/>
        <dsp:cNvSpPr/>
      </dsp:nvSpPr>
      <dsp:spPr>
        <a:xfrm>
          <a:off x="0" y="0"/>
          <a:ext cx="1756200" cy="1789447"/>
        </a:xfrm>
        <a:prstGeom prst="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DOSSIER</a:t>
          </a:r>
        </a:p>
      </dsp:txBody>
      <dsp:txXfrm>
        <a:off x="0" y="0"/>
        <a:ext cx="1756200" cy="536834"/>
      </dsp:txXfrm>
    </dsp:sp>
    <dsp:sp modelId="{03E5FD8A-EA9F-4BB7-A857-CBDA3F1D321D}">
      <dsp:nvSpPr>
        <dsp:cNvPr id="0" name=""/>
        <dsp:cNvSpPr/>
      </dsp:nvSpPr>
      <dsp:spPr>
        <a:xfrm>
          <a:off x="175619" y="537358"/>
          <a:ext cx="1404960" cy="53954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Lieu de vie</a:t>
          </a:r>
        </a:p>
      </dsp:txBody>
      <dsp:txXfrm>
        <a:off x="191422" y="553161"/>
        <a:ext cx="1373354" cy="507936"/>
      </dsp:txXfrm>
    </dsp:sp>
    <dsp:sp modelId="{A81E154C-25D8-47B2-9EB1-093C9A207A51}">
      <dsp:nvSpPr>
        <dsp:cNvPr id="0" name=""/>
        <dsp:cNvSpPr/>
      </dsp:nvSpPr>
      <dsp:spPr>
        <a:xfrm>
          <a:off x="175619" y="1159907"/>
          <a:ext cx="1404960" cy="53954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Domiciliation</a:t>
          </a:r>
        </a:p>
      </dsp:txBody>
      <dsp:txXfrm>
        <a:off x="191422" y="1175710"/>
        <a:ext cx="1373354" cy="5079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50FD88-96B9-4023-AC9C-B6BE6D25B40F}">
      <dsp:nvSpPr>
        <dsp:cNvPr id="0" name=""/>
        <dsp:cNvSpPr/>
      </dsp:nvSpPr>
      <dsp:spPr>
        <a:xfrm>
          <a:off x="0" y="0"/>
          <a:ext cx="1756200" cy="1789447"/>
        </a:xfrm>
        <a:prstGeom prst="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DEMANDE</a:t>
          </a:r>
        </a:p>
      </dsp:txBody>
      <dsp:txXfrm>
        <a:off x="0" y="0"/>
        <a:ext cx="1756200" cy="536834"/>
      </dsp:txXfrm>
    </dsp:sp>
    <dsp:sp modelId="{03E5FD8A-EA9F-4BB7-A857-CBDA3F1D321D}">
      <dsp:nvSpPr>
        <dsp:cNvPr id="0" name=""/>
        <dsp:cNvSpPr/>
      </dsp:nvSpPr>
      <dsp:spPr>
        <a:xfrm>
          <a:off x="175619" y="536834"/>
          <a:ext cx="1404960" cy="116314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Adresse de prestation ou maraude</a:t>
          </a:r>
        </a:p>
      </dsp:txBody>
      <dsp:txXfrm>
        <a:off x="209686" y="570901"/>
        <a:ext cx="1336826" cy="10950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8527F-0A8C-4178-9D43-7AEF094B3AAA}">
      <dsp:nvSpPr>
        <dsp:cNvPr id="0" name=""/>
        <dsp:cNvSpPr/>
      </dsp:nvSpPr>
      <dsp:spPr>
        <a:xfrm>
          <a:off x="0" y="0"/>
          <a:ext cx="1742963" cy="1781167"/>
        </a:xfrm>
        <a:prstGeom prst="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DOSSIER</a:t>
          </a:r>
        </a:p>
      </dsp:txBody>
      <dsp:txXfrm>
        <a:off x="0" y="0"/>
        <a:ext cx="1742963" cy="534350"/>
      </dsp:txXfrm>
    </dsp:sp>
    <dsp:sp modelId="{6464EA43-73BF-42DD-9959-4978FACA0D17}">
      <dsp:nvSpPr>
        <dsp:cNvPr id="0" name=""/>
        <dsp:cNvSpPr/>
      </dsp:nvSpPr>
      <dsp:spPr>
        <a:xfrm>
          <a:off x="174296" y="534871"/>
          <a:ext cx="1394370" cy="5370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Lieu de vie</a:t>
          </a:r>
        </a:p>
      </dsp:txBody>
      <dsp:txXfrm>
        <a:off x="190026" y="550601"/>
        <a:ext cx="1362910" cy="505586"/>
      </dsp:txXfrm>
    </dsp:sp>
    <dsp:sp modelId="{145C40E5-499E-4D6E-BE37-FB6B16A1C1E8}">
      <dsp:nvSpPr>
        <dsp:cNvPr id="0" name=""/>
        <dsp:cNvSpPr/>
      </dsp:nvSpPr>
      <dsp:spPr>
        <a:xfrm>
          <a:off x="174296" y="1154540"/>
          <a:ext cx="1394370" cy="5370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Domiciliation</a:t>
          </a:r>
        </a:p>
      </dsp:txBody>
      <dsp:txXfrm>
        <a:off x="190026" y="1170270"/>
        <a:ext cx="1362910" cy="5055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D1A6F1-ACD6-46D1-A065-5094450EF376}">
      <dsp:nvSpPr>
        <dsp:cNvPr id="0" name=""/>
        <dsp:cNvSpPr/>
      </dsp:nvSpPr>
      <dsp:spPr>
        <a:xfrm>
          <a:off x="-6071371" y="-929216"/>
          <a:ext cx="7229458" cy="7229458"/>
        </a:xfrm>
        <a:prstGeom prst="blockArc">
          <a:avLst>
            <a:gd name="adj1" fmla="val 18900000"/>
            <a:gd name="adj2" fmla="val 2700000"/>
            <a:gd name="adj3" fmla="val 299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67783A-E4C3-47B1-BCD2-B30EB182F6AB}">
      <dsp:nvSpPr>
        <dsp:cNvPr id="0" name=""/>
        <dsp:cNvSpPr/>
      </dsp:nvSpPr>
      <dsp:spPr>
        <a:xfrm>
          <a:off x="745498" y="537102"/>
          <a:ext cx="5088625" cy="10742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2650" tIns="40640" rIns="40640" bIns="406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Faciliter et diminuer le nombre de saisies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2 champs conditionnés au lieu de 3 champs non conditionnés</a:t>
          </a:r>
        </a:p>
      </dsp:txBody>
      <dsp:txXfrm>
        <a:off x="745498" y="537102"/>
        <a:ext cx="5088625" cy="1074205"/>
      </dsp:txXfrm>
    </dsp:sp>
    <dsp:sp modelId="{FB7DA56E-4AD4-42E0-ABAF-DEB9F7F0D4BA}">
      <dsp:nvSpPr>
        <dsp:cNvPr id="0" name=""/>
        <dsp:cNvSpPr/>
      </dsp:nvSpPr>
      <dsp:spPr>
        <a:xfrm>
          <a:off x="74120" y="402826"/>
          <a:ext cx="1342756" cy="13427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507A38-0C12-4D80-ADA3-1B42481203E2}">
      <dsp:nvSpPr>
        <dsp:cNvPr id="0" name=""/>
        <dsp:cNvSpPr/>
      </dsp:nvSpPr>
      <dsp:spPr>
        <a:xfrm>
          <a:off x="1135971" y="2148410"/>
          <a:ext cx="4698151" cy="10742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2650" tIns="40640" rIns="40640" bIns="406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Clarifier les situations résidentielles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30 000 combinaisons à 47 situations ETHOS</a:t>
          </a:r>
        </a:p>
      </dsp:txBody>
      <dsp:txXfrm>
        <a:off x="1135971" y="2148410"/>
        <a:ext cx="4698151" cy="1074205"/>
      </dsp:txXfrm>
    </dsp:sp>
    <dsp:sp modelId="{EE73DDD9-EB2D-491C-BA01-552E70FA34CC}">
      <dsp:nvSpPr>
        <dsp:cNvPr id="0" name=""/>
        <dsp:cNvSpPr/>
      </dsp:nvSpPr>
      <dsp:spPr>
        <a:xfrm>
          <a:off x="464593" y="2014134"/>
          <a:ext cx="1342756" cy="13427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E0A81A-00E2-478F-8CF3-BFAA0C6D6075}">
      <dsp:nvSpPr>
        <dsp:cNvPr id="0" name=""/>
        <dsp:cNvSpPr/>
      </dsp:nvSpPr>
      <dsp:spPr>
        <a:xfrm>
          <a:off x="745498" y="3759718"/>
          <a:ext cx="5088625" cy="10742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2650" tIns="40640" rIns="40640" bIns="406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Apporter de la cohérence dans la parcours des ménages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Une situation résidentielle dépend de la situation d’un ménage et non d’une demande</a:t>
          </a:r>
        </a:p>
      </dsp:txBody>
      <dsp:txXfrm>
        <a:off x="745498" y="3759718"/>
        <a:ext cx="5088625" cy="1074205"/>
      </dsp:txXfrm>
    </dsp:sp>
    <dsp:sp modelId="{3B201867-9401-463A-8A6A-888DCD2A12FA}">
      <dsp:nvSpPr>
        <dsp:cNvPr id="0" name=""/>
        <dsp:cNvSpPr/>
      </dsp:nvSpPr>
      <dsp:spPr>
        <a:xfrm>
          <a:off x="74120" y="3625442"/>
          <a:ext cx="1342756" cy="13427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C59B8-57B7-4006-9870-FBD76B274716}" type="datetimeFigureOut">
              <a:rPr lang="fr-FR" smtClean="0"/>
              <a:t>19/02/2025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5481D-FC9B-4E91-A5E2-BC0105D5FD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05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dirty="0"/>
              <a:t>Avoir les bonnes informations qui permettent aux porteurs de l’EF de répondre de la manière la plus adaptée aux besoins remontés</a:t>
            </a:r>
          </a:p>
          <a:p>
            <a:pPr lvl="0"/>
            <a:r>
              <a:rPr lang="fr-FR" dirty="0"/>
              <a:t>Focaliser et faciliter les saisies sur les éléments structurants de la situation du ménage</a:t>
            </a:r>
          </a:p>
          <a:p>
            <a:pPr lvl="0"/>
            <a:r>
              <a:rPr lang="fr-FR" dirty="0"/>
              <a:t>Diminuer les temps d’utilisation du SI SIAO</a:t>
            </a:r>
          </a:p>
          <a:p>
            <a:pPr lvl="0"/>
            <a:r>
              <a:rPr lang="fr-FR" dirty="0"/>
              <a:t>Redonner du temps d’accompagnement et de réponse aux écoutants et TS veille sociale -&gt; reposer le SI SIAO comme un outil et non une contrainte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5481D-FC9B-4E91-A5E2-BC0105D5FD0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818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Sur l’existant : </a:t>
            </a:r>
          </a:p>
          <a:p>
            <a:r>
              <a:rPr lang="fr-FR" dirty="0"/>
              <a:t>Insertion : 10 combinaisons supérieure à 1% = 35% des situations</a:t>
            </a:r>
          </a:p>
          <a:p>
            <a:r>
              <a:rPr lang="fr-FR" dirty="0"/>
              <a:t>Autre-Autre-Autre 9</a:t>
            </a:r>
            <a:r>
              <a:rPr lang="fr-FR" baseline="30000" dirty="0"/>
              <a:t>ème</a:t>
            </a:r>
            <a:r>
              <a:rPr lang="fr-FR" dirty="0"/>
              <a:t> avec 1,36% des cas</a:t>
            </a:r>
          </a:p>
          <a:p>
            <a:r>
              <a:rPr lang="fr-FR" dirty="0"/>
              <a:t>115 : 12 combinaisons au dessus de 1% = 74% des situations, dont 50% Rue-rue-rue</a:t>
            </a:r>
          </a:p>
          <a:p>
            <a:r>
              <a:rPr lang="fr-FR" dirty="0"/>
              <a:t>Autre-Autre-Autre 9</a:t>
            </a:r>
            <a:r>
              <a:rPr lang="fr-FR" baseline="30000" dirty="0"/>
              <a:t>ème</a:t>
            </a:r>
            <a:r>
              <a:rPr lang="fr-FR" dirty="0"/>
              <a:t> avec 1,2% des cas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5481D-FC9B-4E91-A5E2-BC0105D5FD03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2359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D6A28309-58F9-4FE2-AA26-7C2018BF246D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78101D17-0574-414C-8271-2797B268B8CF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571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04F57-4AD2-4454-A28B-8BBE0C3BE30D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9613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C6037-9151-4990-AC1C-5E9B9602A2EE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400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539-6AA7-48B8-B3D8-C8FE9EEC6324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6034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494D-056C-4F2E-A42A-A363F57A8A87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5667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CDC62-4D51-427E-8F26-33CF016A3893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519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9525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CAA48AF5-E4CF-4D17-80FB-EF6C5687F547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4078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612BD64B-52DD-4CE5-91EE-39AE5184906A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330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B22EE23-9E0F-448B-9C0B-C964E8EC20E0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  <a:prstGeom prst="rect">
            <a:avLst/>
          </a:prstGeo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6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CCB0844-C8A5-4DC7-B687-3EFF1519E52B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79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cxnSp>
        <p:nvCxnSpPr>
          <p:cNvPr id="5" name="Google Shape;169;p14">
            <a:extLst>
              <a:ext uri="{FF2B5EF4-FFF2-40B4-BE49-F238E27FC236}">
                <a16:creationId xmlns:a16="http://schemas.microsoft.com/office/drawing/2014/main" id="{D039B1D2-01F3-D5CE-D228-5DE1D2D7A062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C901901E-D62A-87CB-C82F-43E2B3BF7D0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61DAE855-ADD2-551C-6219-8075263105C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77C6EFA8-0C2A-C1E9-841C-95156BB0BD73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3585832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508237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cxnSp>
        <p:nvCxnSpPr>
          <p:cNvPr id="7" name="Google Shape;169;p14">
            <a:extLst>
              <a:ext uri="{FF2B5EF4-FFF2-40B4-BE49-F238E27FC236}">
                <a16:creationId xmlns:a16="http://schemas.microsoft.com/office/drawing/2014/main" id="{986C5777-8FB1-CC6E-4383-6537DD4B213A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BA451393-2C0B-76C9-7A60-426D4115DF5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AC0EB233-D314-C1DC-298A-81378EF19C1E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A9F2D58E-FB11-0CA5-F1EB-A58F492624D7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25/01/2024</a:t>
            </a:r>
          </a:p>
        </p:txBody>
      </p:sp>
    </p:spTree>
    <p:extLst>
      <p:ext uri="{BB962C8B-B14F-4D97-AF65-F5344CB8AC3E}">
        <p14:creationId xmlns:p14="http://schemas.microsoft.com/office/powerpoint/2010/main" val="35212622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148546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COPIL">
  <p:cSld name="Titre COPIL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7"/>
          <p:cNvSpPr txBox="1">
            <a:spLocks noGrp="1"/>
          </p:cNvSpPr>
          <p:nvPr>
            <p:ph type="title"/>
          </p:nvPr>
        </p:nvSpPr>
        <p:spPr>
          <a:xfrm>
            <a:off x="479999" y="737517"/>
            <a:ext cx="112320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7"/>
          <p:cNvSpPr txBox="1">
            <a:spLocks noGrp="1"/>
          </p:cNvSpPr>
          <p:nvPr>
            <p:ph type="body" idx="1"/>
          </p:nvPr>
        </p:nvSpPr>
        <p:spPr>
          <a:xfrm>
            <a:off x="4416000" y="240000"/>
            <a:ext cx="72960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rabicPeriod"/>
              <a:defRPr sz="1000" b="1"/>
            </a:lvl1pPr>
            <a:lvl2pPr marL="1219170" lvl="1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lphaLcPeriod"/>
              <a:defRPr sz="1000"/>
            </a:lvl2pPr>
            <a:lvl3pPr marL="1828754" lvl="2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047924" lvl="4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4" name="Google Shape;264;p17"/>
          <p:cNvSpPr txBox="1">
            <a:spLocks noGrp="1"/>
          </p:cNvSpPr>
          <p:nvPr>
            <p:ph type="body" idx="2"/>
          </p:nvPr>
        </p:nvSpPr>
        <p:spPr>
          <a:xfrm>
            <a:off x="479999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17"/>
          <p:cNvSpPr txBox="1">
            <a:spLocks noGrp="1"/>
          </p:cNvSpPr>
          <p:nvPr>
            <p:ph type="body" idx="3"/>
          </p:nvPr>
        </p:nvSpPr>
        <p:spPr>
          <a:xfrm>
            <a:off x="4416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6" name="Google Shape;266;p17"/>
          <p:cNvSpPr txBox="1">
            <a:spLocks noGrp="1"/>
          </p:cNvSpPr>
          <p:nvPr>
            <p:ph type="body" idx="4"/>
          </p:nvPr>
        </p:nvSpPr>
        <p:spPr>
          <a:xfrm>
            <a:off x="8352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8197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715310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2" indent="-143992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2" indent="-143992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23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45504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430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96199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43A3B15-A2FC-4FB9-AD3A-A94576E8B51C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988137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7558703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95" indent="-527995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76041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9" indent="-143999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9" indent="-143999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337554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3" y="404814"/>
            <a:ext cx="10585451" cy="471069"/>
          </a:xfrm>
        </p:spPr>
        <p:txBody>
          <a:bodyPr wrap="square"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fr-FR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4713" y="980885"/>
            <a:ext cx="10585451" cy="21544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>
              <a:defRPr lang="fr-FR" dirty="0"/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A4C4EFED-F336-ED04-A2B5-D6957A185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19225" y="6357043"/>
            <a:ext cx="349567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lvl1pPr>
              <a:defRPr lang="fr-FR" sz="1000" dirty="0"/>
            </a:lvl1pPr>
          </a:lstStyle>
          <a:p>
            <a:pPr>
              <a:spcBef>
                <a:spcPts val="601"/>
              </a:spcBef>
            </a:pPr>
            <a:r>
              <a:rPr lang="fr-FR" dirty="0"/>
              <a:t>Offre T3 - bilan affinage et trajectoire</a:t>
            </a:r>
          </a:p>
        </p:txBody>
      </p:sp>
    </p:spTree>
    <p:extLst>
      <p:ext uri="{BB962C8B-B14F-4D97-AF65-F5344CB8AC3E}">
        <p14:creationId xmlns:p14="http://schemas.microsoft.com/office/powerpoint/2010/main" val="10903756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60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24810751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16999113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1" indent="-527981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8047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4" indent="-143994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4" indent="-143994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928543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 bwMode="gray">
          <a:xfrm>
            <a:off x="478779" y="6378000"/>
            <a:ext cx="7872000" cy="480000"/>
          </a:xfrm>
        </p:spPr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F43E6FD-AB27-4108-A2FC-346BB5F75E3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3"/>
          </p:nvPr>
        </p:nvSpPr>
        <p:spPr bwMode="gray">
          <a:xfrm>
            <a:off x="687919" y="1484321"/>
            <a:ext cx="10784416" cy="46815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04291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078C76F-8411-4B5E-B1B4-7C80E9F631BC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53732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6" y="404814"/>
            <a:ext cx="7235825" cy="471069"/>
          </a:xfrm>
        </p:spPr>
        <p:txBody>
          <a:bodyPr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en-US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4716" y="980883"/>
            <a:ext cx="7235825" cy="27699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r>
              <a:rPr lang="fr-FR"/>
              <a:t>Cliquez pour modifier le sous-titre</a:t>
            </a:r>
          </a:p>
        </p:txBody>
      </p:sp>
    </p:spTree>
    <p:extLst>
      <p:ext uri="{BB962C8B-B14F-4D97-AF65-F5344CB8AC3E}">
        <p14:creationId xmlns:p14="http://schemas.microsoft.com/office/powerpoint/2010/main" val="2044749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22C72787-DC05-44E4-A8A7-EA31666ECC30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75804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2D77D-7666-49FD-B502-5F440F0A1806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74841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9C9A-A0B6-454E-AB85-5E08EC7D603E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22512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7701-97A5-4DF3-B7EE-2DDC6458354B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0525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3521-2E5D-4A22-BD8D-2C1781FC521D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3109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8898B-8EB2-46B4-8820-43C858D6D942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77140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1A7FDA07-DF30-4A43-93E2-DCE440059228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12797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944757A-3A12-4F1F-A537-58B76CD64F74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00875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9944757A-3A12-4F1F-A537-58B76CD64F74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741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0E10C516-08A8-43C7-83FF-CC8150ED7CCA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05490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/>
              <a:t>Titre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7D0549B5-8424-4CD6-BE61-8FE4FBADC8FA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4243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E5E1B7-9EA3-4754-B4B0-CF3B0063F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DA659A-BFDD-4791-8C92-194D513F5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817482-1CE4-489C-936A-7DC3CC42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B6BA-8AED-471E-9EB1-2CA5674A6325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EEB089-F118-4450-A2C5-98D88D7C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088FA-760B-4941-B20F-F8B63C17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4A11-5BBC-4C39-AF9D-1F882C368C2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078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fld id="{45AB190F-45FE-4C5A-B584-40B07C589B2C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405260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088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9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5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fld id="{FD29E78E-4CEA-4D40-BF8D-5F9F75AA2EBD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7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717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EAF5609-065B-4BA4-8F55-E09C0D2ABC27}" type="datetime1">
              <a:rPr lang="fr-FR" smtClean="0"/>
              <a:t>19/02/2025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03334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</p:sldLayoutIdLst>
  <p:hf sldNum="0"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  <p:cxnSp>
        <p:nvCxnSpPr>
          <p:cNvPr id="14" name="Google Shape;169;p14">
            <a:extLst>
              <a:ext uri="{FF2B5EF4-FFF2-40B4-BE49-F238E27FC236}">
                <a16:creationId xmlns:a16="http://schemas.microsoft.com/office/drawing/2014/main" id="{BCC06D1D-78A4-90D9-320E-35976AFD1888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Espace réservé du pied de page 3">
            <a:extLst>
              <a:ext uri="{FF2B5EF4-FFF2-40B4-BE49-F238E27FC236}">
                <a16:creationId xmlns:a16="http://schemas.microsoft.com/office/drawing/2014/main" id="{3FD3B5A3-6EC0-E99E-595F-9BA34DCA56AD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6" name="Espace réservé du numéro de diapositive 4">
            <a:extLst>
              <a:ext uri="{FF2B5EF4-FFF2-40B4-BE49-F238E27FC236}">
                <a16:creationId xmlns:a16="http://schemas.microsoft.com/office/drawing/2014/main" id="{D2A81AFE-8E52-DDDD-1545-403D4361465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A083FAF4-F4BC-6A18-2113-3ABD8379C40B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229824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2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6" r:id="rId6"/>
  </p:sldLayoutIdLst>
  <p:hf hdr="0" dt="0"/>
  <p:txStyles>
    <p:titleStyle>
      <a:lvl1pPr algn="l" defTabSz="1219187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87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6" indent="-95999" algn="l" defTabSz="1219187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94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64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358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952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545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87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81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7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68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62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55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49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5" r:id="rId7"/>
  </p:sldLayoutIdLst>
  <p:hf hdr="0" dt="0"/>
  <p:txStyles>
    <p:titleStyle>
      <a:lvl1pPr algn="l" defTabSz="1219158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58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89" indent="-95999" algn="l" defTabSz="1219158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8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73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6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682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261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840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417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9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5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3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1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93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71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4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27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55BE00D-CB04-404A-9517-636075592FE0}" type="datetime1">
              <a:rPr lang="fr-FR" smtClean="0"/>
              <a:pPr>
                <a:defRPr/>
              </a:pPr>
              <a:t>19/02/2025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93489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sv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3.sv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svg"/><Relationship Id="rId18" Type="http://schemas.openxmlformats.org/officeDocument/2006/relationships/image" Target="../media/image20.png"/><Relationship Id="rId26" Type="http://schemas.openxmlformats.org/officeDocument/2006/relationships/image" Target="../media/image23.svg"/><Relationship Id="rId21" Type="http://schemas.openxmlformats.org/officeDocument/2006/relationships/diagramLayout" Target="../diagrams/layout4.xml"/><Relationship Id="rId34" Type="http://schemas.openxmlformats.org/officeDocument/2006/relationships/diagramColors" Target="../diagrams/colors5.xml"/><Relationship Id="rId7" Type="http://schemas.openxmlformats.org/officeDocument/2006/relationships/diagramData" Target="../diagrams/data3.xml"/><Relationship Id="rId12" Type="http://schemas.openxmlformats.org/officeDocument/2006/relationships/image" Target="../media/image14.png"/><Relationship Id="rId17" Type="http://schemas.openxmlformats.org/officeDocument/2006/relationships/image" Target="../media/image19.svg"/><Relationship Id="rId25" Type="http://schemas.openxmlformats.org/officeDocument/2006/relationships/image" Target="../media/image22.png"/><Relationship Id="rId33" Type="http://schemas.openxmlformats.org/officeDocument/2006/relationships/diagramQuickStyle" Target="../diagrams/quickStyle5.xml"/><Relationship Id="rId2" Type="http://schemas.openxmlformats.org/officeDocument/2006/relationships/diagramData" Target="../diagrams/data2.xml"/><Relationship Id="rId16" Type="http://schemas.openxmlformats.org/officeDocument/2006/relationships/image" Target="../media/image18.png"/><Relationship Id="rId20" Type="http://schemas.openxmlformats.org/officeDocument/2006/relationships/diagramData" Target="../diagrams/data4.xml"/><Relationship Id="rId29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24" Type="http://schemas.microsoft.com/office/2007/relationships/diagramDrawing" Target="../diagrams/drawing4.xml"/><Relationship Id="rId32" Type="http://schemas.openxmlformats.org/officeDocument/2006/relationships/diagramLayout" Target="../diagrams/layout5.xml"/><Relationship Id="rId37" Type="http://schemas.openxmlformats.org/officeDocument/2006/relationships/image" Target="../media/image29.svg"/><Relationship Id="rId5" Type="http://schemas.openxmlformats.org/officeDocument/2006/relationships/diagramColors" Target="../diagrams/colors2.xml"/><Relationship Id="rId15" Type="http://schemas.openxmlformats.org/officeDocument/2006/relationships/image" Target="../media/image17.svg"/><Relationship Id="rId23" Type="http://schemas.openxmlformats.org/officeDocument/2006/relationships/diagramColors" Target="../diagrams/colors4.xml"/><Relationship Id="rId28" Type="http://schemas.openxmlformats.org/officeDocument/2006/relationships/image" Target="../media/image25.svg"/><Relationship Id="rId36" Type="http://schemas.openxmlformats.org/officeDocument/2006/relationships/image" Target="../media/image28.svg"/><Relationship Id="rId10" Type="http://schemas.openxmlformats.org/officeDocument/2006/relationships/diagramColors" Target="../diagrams/colors3.xml"/><Relationship Id="rId19" Type="http://schemas.openxmlformats.org/officeDocument/2006/relationships/image" Target="../media/image21.svg"/><Relationship Id="rId31" Type="http://schemas.openxmlformats.org/officeDocument/2006/relationships/diagramData" Target="../diagrams/data5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image" Target="../media/image16.png"/><Relationship Id="rId22" Type="http://schemas.openxmlformats.org/officeDocument/2006/relationships/diagramQuickStyle" Target="../diagrams/quickStyle4.xml"/><Relationship Id="rId27" Type="http://schemas.openxmlformats.org/officeDocument/2006/relationships/image" Target="../media/image24.png"/><Relationship Id="rId30" Type="http://schemas.openxmlformats.org/officeDocument/2006/relationships/image" Target="../media/image27.svg"/><Relationship Id="rId35" Type="http://schemas.microsoft.com/office/2007/relationships/diagramDrawing" Target="../diagrams/drawing5.xml"/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sv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openxmlformats.org/officeDocument/2006/relationships/image" Target="../media/image34.png"/><Relationship Id="rId17" Type="http://schemas.openxmlformats.org/officeDocument/2006/relationships/image" Target="../media/image39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6.xml"/><Relationship Id="rId11" Type="http://schemas.openxmlformats.org/officeDocument/2006/relationships/image" Target="../media/image33.svg"/><Relationship Id="rId5" Type="http://schemas.openxmlformats.org/officeDocument/2006/relationships/diagramQuickStyle" Target="../diagrams/quickStyle6.xml"/><Relationship Id="rId15" Type="http://schemas.openxmlformats.org/officeDocument/2006/relationships/image" Target="../media/image37.svg"/><Relationship Id="rId10" Type="http://schemas.openxmlformats.org/officeDocument/2006/relationships/image" Target="../media/image32.png"/><Relationship Id="rId4" Type="http://schemas.openxmlformats.org/officeDocument/2006/relationships/diagramLayout" Target="../diagrams/layout6.xml"/><Relationship Id="rId9" Type="http://schemas.openxmlformats.org/officeDocument/2006/relationships/image" Target="../media/image31.svg"/><Relationship Id="rId1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5732CFF6-19D4-F3D1-0D63-CD9769C4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BCBA9E-90CC-1C2B-B5C3-7C51304A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B9CF41-B6D8-3C75-AB76-3F76C31A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FD01809-527B-BFBF-C6EE-ACC6997F9E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4400" dirty="0"/>
              <a:t>comité</a:t>
            </a:r>
            <a:r>
              <a:rPr lang="fr-FR" dirty="0"/>
              <a:t> référents SI SIAO</a:t>
            </a:r>
          </a:p>
          <a:p>
            <a:r>
              <a:rPr lang="fr-FR" sz="2800" b="0" dirty="0"/>
              <a:t>FEVRIER 2025</a:t>
            </a:r>
          </a:p>
        </p:txBody>
      </p:sp>
    </p:spTree>
    <p:extLst>
      <p:ext uri="{BB962C8B-B14F-4D97-AF65-F5344CB8AC3E}">
        <p14:creationId xmlns:p14="http://schemas.microsoft.com/office/powerpoint/2010/main" val="136625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924D3-5629-D9AC-CA1D-599785C18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3AEB3F-2A56-EC5D-1879-D345447BB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4/4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D3026DA-7698-D3B2-996F-46CCD0741F6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0C13D0F-F0A5-3856-D467-EE01C2EADF9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539E280-FFE0-CC69-C99B-5680AE2DDCB8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76AADED-B570-574A-4D64-0D040BB6EEAC}"/>
              </a:ext>
            </a:extLst>
          </p:cNvPr>
          <p:cNvSpPr/>
          <p:nvPr/>
        </p:nvSpPr>
        <p:spPr>
          <a:xfrm>
            <a:off x="457273" y="2239386"/>
            <a:ext cx="11056655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Refonte du fléchage des demandes Delta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Mise en place du type de prise en charge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Mise en place des protocoles de prise en charge (en lieu et place de l’organisme)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Bascule des organismes des PEC en cours vers le type de PEC et le protocole associé</a:t>
            </a: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4C6B0F56-D210-E242-F0BD-5CC1D82A1BCF}"/>
              </a:ext>
            </a:extLst>
          </p:cNvPr>
          <p:cNvGrpSpPr/>
          <p:nvPr/>
        </p:nvGrpSpPr>
        <p:grpSpPr>
          <a:xfrm>
            <a:off x="5398225" y="2361386"/>
            <a:ext cx="1174750" cy="601663"/>
            <a:chOff x="546100" y="1612899"/>
            <a:chExt cx="1174750" cy="601663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885700B-D704-81BE-0985-DC66C2CF55E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" name="Rectangle : coins arrondis 20">
              <a:extLst>
                <a:ext uri="{FF2B5EF4-FFF2-40B4-BE49-F238E27FC236}">
                  <a16:creationId xmlns:a16="http://schemas.microsoft.com/office/drawing/2014/main" id="{A055D1F1-8E23-D77C-5EE1-872B5CC6CBF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C3B6A410-C70B-1442-E97E-E965621BCC3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pic>
        <p:nvPicPr>
          <p:cNvPr id="23" name="Graphique 22" descr="Flèche en cercle avec un remplissage uni">
            <a:extLst>
              <a:ext uri="{FF2B5EF4-FFF2-40B4-BE49-F238E27FC236}">
                <a16:creationId xmlns:a16="http://schemas.microsoft.com/office/drawing/2014/main" id="{91BA6348-B86F-5146-60BA-8BB2C411E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8400" y="483808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409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2F201-19F2-4F2D-DF90-BF67858C4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1453-7488-C08D-D89B-6074BCA1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</a:t>
            </a:r>
            <a:r>
              <a:rPr lang="fr-FR" sz="2400" dirty="0"/>
              <a:t>Relevé d’informations, de décisions et d’actions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14BB16-FBD4-D7A4-DD97-D625A2F30FB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7BB38-D23E-11E8-2B99-65B444259D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45A0A41-06CF-D851-7660-388F8ED2D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278358"/>
              </p:ext>
            </p:extLst>
          </p:nvPr>
        </p:nvGraphicFramePr>
        <p:xfrm>
          <a:off x="468300" y="1290320"/>
          <a:ext cx="11232000" cy="5209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029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3942083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3585882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139006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4374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Prioriser les incidents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Besoin d’un temps dédié pour prioriser les incidents identifiés en comité référents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Un temps dédié en fin de comité sera réservé pour évoquer plusieurs incidents (2 voire 3 incidents selon le temps disponible)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94186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Démo module 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Demande de démonstration du module offre sur la plateforme de 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Les sessions de démos sont terminées mais des enregistrements seront mis à disposition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30279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Déploiement en 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Question sur le principe de mettre d’abord à disposition les nouvelles versions en 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La formation doit être à la même version que la production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05962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Critère sur le territoire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Afficher le département de la dernière demande</a:t>
                      </a:r>
                    </a:p>
                    <a:p>
                      <a:r>
                        <a:rPr lang="fr-FR" sz="1200" i="0" dirty="0"/>
                        <a:t>Mettre un filtre sur les départements de demandes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785058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Recherche de demandes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Besoin de nouveaux critères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Liste transmise par email à analyser pour mise en </a:t>
                      </a:r>
                      <a:r>
                        <a:rPr lang="fr-FR" sz="1200" i="0" dirty="0" err="1"/>
                        <a:t>oeuvre</a:t>
                      </a:r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22716"/>
                  </a:ext>
                </a:extLst>
              </a:tr>
              <a:tr h="363245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Tableau de bord « Dernières entrées en structure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On affiche à tort la structure 1</a:t>
                      </a:r>
                      <a:r>
                        <a:rPr lang="fr-FR" sz="1200" i="0" baseline="30000" dirty="0"/>
                        <a:t>er</a:t>
                      </a:r>
                      <a:r>
                        <a:rPr lang="fr-FR" sz="1200" i="0" dirty="0"/>
                        <a:t> accueil au lieu de la structure d’hébergement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Afficher la structure qui héberge et non le 1</a:t>
                      </a:r>
                      <a:r>
                        <a:rPr lang="fr-FR" sz="1200" i="0" baseline="30000" dirty="0"/>
                        <a:t>er</a:t>
                      </a:r>
                      <a:r>
                        <a:rPr lang="fr-FR" sz="1200" i="0" dirty="0"/>
                        <a:t> accueil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326070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Adresses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Récupérer une adresse associée à chaque demande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Le lieu de vie doit être historisé pour chaque demande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584367"/>
                  </a:ext>
                </a:extLst>
              </a:tr>
              <a:tr h="363245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323821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072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62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03773-E49D-EE47-B504-6850C4E1C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8F81CF-5508-1467-9FDE-21234CAD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Remontées hors périmètre des tickets de l’atelier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39277C-587B-F6F0-BACA-38CB24CE133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019DF4-9B29-8B5D-5D11-A105B2692E2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2DCA4EB4-DE93-632E-98B4-326D83C8E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128001"/>
              </p:ext>
            </p:extLst>
          </p:nvPr>
        </p:nvGraphicFramePr>
        <p:xfrm>
          <a:off x="480000" y="1413300"/>
          <a:ext cx="11232000" cy="2834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6671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4368694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3322066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2894569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4374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200" i="0" dirty="0"/>
                        <a:t>Problème de génération multiple de demandes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Des demandes sont dupliquées à tort lors de leur création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Traiter le sujet à travers le ticket 9173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84623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Problème de fusion bloquée en cas de demande insertion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La fusion est bloquée quand une personne est dans une demande insertion active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Analyser les exemples fournis pour traiter le sujet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414578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Problèmes liés aux tableaux de bord et aux données restituées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Certains statuts de demandes ne correspondent pas aux tableaux de bord ni aux exports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Analyser les écarts de tableaux de bord selon </a:t>
                      </a:r>
                      <a:r>
                        <a:rPr lang="fr-FR" sz="1200" i="0"/>
                        <a:t>la documentation en cours</a:t>
                      </a:r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7311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46742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6929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3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607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7BC86DF-9CE8-9918-D609-05BDEC4DCF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7348" y="2459040"/>
            <a:ext cx="11700000" cy="38225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B85B160-D046-18E7-B86A-F896A9277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Remarques et suggestions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BA35C8-A110-5314-2DEA-1796DEC85DD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586935-EE99-3DF0-28AA-2148E77C1E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pic>
        <p:nvPicPr>
          <p:cNvPr id="7" name="Graphique 6" descr="Questions avec un remplissage uni">
            <a:extLst>
              <a:ext uri="{FF2B5EF4-FFF2-40B4-BE49-F238E27FC236}">
                <a16:creationId xmlns:a16="http://schemas.microsoft.com/office/drawing/2014/main" id="{21CABB6A-8DCF-ED89-E6D0-E5603B775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7514" y="900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8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7EFF5AB9-7B85-8B59-3F95-414EF6B1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662C48-4EA7-BAB4-5AFF-6951858C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CCB0844-C8A5-4DC7-B687-3EFF1519E52B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BF223A-375B-8A6D-B7F5-095E3C15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905330F-C394-A57E-9093-BB85704DF2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99" y="2160000"/>
            <a:ext cx="6639258" cy="2403976"/>
          </a:xfrm>
        </p:spPr>
        <p:txBody>
          <a:bodyPr/>
          <a:lstStyle/>
          <a:p>
            <a:r>
              <a:rPr lang="fr-FR" sz="1800" dirty="0"/>
              <a:t> Thématiques identifiées</a:t>
            </a:r>
          </a:p>
          <a:p>
            <a:r>
              <a:rPr lang="fr-FR" sz="1800" dirty="0"/>
              <a:t> Liste des sujets</a:t>
            </a:r>
          </a:p>
          <a:p>
            <a:r>
              <a:rPr lang="fr-FR" sz="1800" dirty="0"/>
              <a:t> Relevé d’informations, décisions et d’actions</a:t>
            </a:r>
          </a:p>
        </p:txBody>
      </p:sp>
    </p:spTree>
    <p:extLst>
      <p:ext uri="{BB962C8B-B14F-4D97-AF65-F5344CB8AC3E}">
        <p14:creationId xmlns:p14="http://schemas.microsoft.com/office/powerpoint/2010/main" val="248813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485" y="1200153"/>
            <a:ext cx="11231033" cy="421614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1. Thématiques identifiées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4874DC1-A230-E90F-9620-5157B2D98187}"/>
              </a:ext>
            </a:extLst>
          </p:cNvPr>
          <p:cNvSpPr/>
          <p:nvPr/>
        </p:nvSpPr>
        <p:spPr>
          <a:xfrm>
            <a:off x="480482" y="1967163"/>
            <a:ext cx="2863515" cy="45740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i="1" dirty="0">
                <a:solidFill>
                  <a:schemeClr val="tx1"/>
                </a:solidFill>
              </a:rPr>
              <a:t>Les thématiques </a:t>
            </a:r>
            <a:r>
              <a:rPr lang="fr-FR" sz="1400" b="1" i="1" dirty="0">
                <a:solidFill>
                  <a:schemeClr val="tx1"/>
                </a:solidFill>
              </a:rPr>
              <a:t>demandes</a:t>
            </a:r>
            <a:r>
              <a:rPr lang="fr-FR" sz="1400" i="1" dirty="0">
                <a:solidFill>
                  <a:schemeClr val="tx1"/>
                </a:solidFill>
              </a:rPr>
              <a:t> et </a:t>
            </a:r>
            <a:r>
              <a:rPr lang="fr-FR" sz="1400" b="1" i="1" dirty="0">
                <a:solidFill>
                  <a:schemeClr val="tx1"/>
                </a:solidFill>
              </a:rPr>
              <a:t>extractions</a:t>
            </a:r>
            <a:r>
              <a:rPr lang="fr-FR" sz="1400" i="1" dirty="0">
                <a:solidFill>
                  <a:schemeClr val="tx1"/>
                </a:solidFill>
              </a:rPr>
              <a:t> ont été identifiées dans les demandes les plus récurrentes et les plus impactantes.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248EA83-F139-ADF3-BD54-0A7F9AF95F29}"/>
              </a:ext>
            </a:extLst>
          </p:cNvPr>
          <p:cNvSpPr/>
          <p:nvPr/>
        </p:nvSpPr>
        <p:spPr>
          <a:xfrm>
            <a:off x="3549316" y="1967163"/>
            <a:ext cx="8162201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Thématiques du SI SIAO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grpSp>
        <p:nvGrpSpPr>
          <p:cNvPr id="114" name="Groupe 113">
            <a:extLst>
              <a:ext uri="{FF2B5EF4-FFF2-40B4-BE49-F238E27FC236}">
                <a16:creationId xmlns:a16="http://schemas.microsoft.com/office/drawing/2014/main" id="{8EE9B679-AEAA-67AC-9DBA-F2EBFA57A0C0}"/>
              </a:ext>
            </a:extLst>
          </p:cNvPr>
          <p:cNvGrpSpPr/>
          <p:nvPr/>
        </p:nvGrpSpPr>
        <p:grpSpPr>
          <a:xfrm>
            <a:off x="3549316" y="2523946"/>
            <a:ext cx="1174750" cy="601663"/>
            <a:chOff x="546100" y="1612899"/>
            <a:chExt cx="1174750" cy="601663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5E04571F-9635-A138-3EA3-67C4E473349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id="{C067294A-8395-1756-580E-23A5C7B2085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17" name="ZoneTexte 116">
              <a:extLst>
                <a:ext uri="{FF2B5EF4-FFF2-40B4-BE49-F238E27FC236}">
                  <a16:creationId xmlns:a16="http://schemas.microsoft.com/office/drawing/2014/main" id="{9B8D42A5-0284-648B-EBDE-8F947054907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Administration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D7AE491E-4C3E-97C4-B70D-23830D9A61AE}"/>
              </a:ext>
            </a:extLst>
          </p:cNvPr>
          <p:cNvGrpSpPr/>
          <p:nvPr/>
        </p:nvGrpSpPr>
        <p:grpSpPr>
          <a:xfrm>
            <a:off x="4921249" y="2523945"/>
            <a:ext cx="1174750" cy="601663"/>
            <a:chOff x="546100" y="1612899"/>
            <a:chExt cx="1174750" cy="601663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B5F1AAEA-B8A1-EB48-43FE-93C8BCA7AE0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id="{5178A734-A763-A860-1E4F-B7835EB4B9B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1" name="ZoneTexte 120">
              <a:extLst>
                <a:ext uri="{FF2B5EF4-FFF2-40B4-BE49-F238E27FC236}">
                  <a16:creationId xmlns:a16="http://schemas.microsoft.com/office/drawing/2014/main" id="{F072ED77-E50C-5B58-1853-53B8C29EC52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Connexion</a:t>
              </a:r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7E8A5B3E-8D6F-BECF-51E3-9F4AB6A17361}"/>
              </a:ext>
            </a:extLst>
          </p:cNvPr>
          <p:cNvGrpSpPr/>
          <p:nvPr/>
        </p:nvGrpSpPr>
        <p:grpSpPr>
          <a:xfrm>
            <a:off x="6301318" y="2530450"/>
            <a:ext cx="1174750" cy="601663"/>
            <a:chOff x="546100" y="1612899"/>
            <a:chExt cx="1174750" cy="601663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D3453A4B-21FF-BD17-A035-CBFB6A87E72B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4" name="Rectangle : coins arrondis 123">
              <a:extLst>
                <a:ext uri="{FF2B5EF4-FFF2-40B4-BE49-F238E27FC236}">
                  <a16:creationId xmlns:a16="http://schemas.microsoft.com/office/drawing/2014/main" id="{62B5E59F-ADFF-0EC7-5161-0DCE1A897A9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906491E3-0AEC-3637-E3DB-A47ECA6B1B2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Tableaux de bord</a:t>
              </a:r>
            </a:p>
          </p:txBody>
        </p:sp>
      </p:grp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3039300B-A135-9903-CED4-684950C3CCFD}"/>
              </a:ext>
            </a:extLst>
          </p:cNvPr>
          <p:cNvGrpSpPr/>
          <p:nvPr/>
        </p:nvGrpSpPr>
        <p:grpSpPr>
          <a:xfrm>
            <a:off x="3549316" y="3300640"/>
            <a:ext cx="1174750" cy="601663"/>
            <a:chOff x="546100" y="1612899"/>
            <a:chExt cx="1174750" cy="60166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722CFDC4-4AAE-C2D4-6C8E-FA7AA923DC7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id="{765631E3-45EF-748D-55C8-EACB2A76064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29" name="ZoneTexte 128">
              <a:extLst>
                <a:ext uri="{FF2B5EF4-FFF2-40B4-BE49-F238E27FC236}">
                  <a16:creationId xmlns:a16="http://schemas.microsoft.com/office/drawing/2014/main" id="{7A7A2A0A-E58A-7F1E-47B5-A19CCFDAF0D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et création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292A31B6-7B7D-340C-FD88-2ADEF23E46D8}"/>
              </a:ext>
            </a:extLst>
          </p:cNvPr>
          <p:cNvGrpSpPr/>
          <p:nvPr/>
        </p:nvGrpSpPr>
        <p:grpSpPr>
          <a:xfrm>
            <a:off x="4921249" y="3300639"/>
            <a:ext cx="1174750" cy="601663"/>
            <a:chOff x="546100" y="1612899"/>
            <a:chExt cx="1174750" cy="601663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B4186C6-399D-67F0-B37B-19CE0449D25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id="{8D4578E4-A518-B708-CC28-D070CB2BD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3" name="ZoneTexte 132">
              <a:extLst>
                <a:ext uri="{FF2B5EF4-FFF2-40B4-BE49-F238E27FC236}">
                  <a16:creationId xmlns:a16="http://schemas.microsoft.com/office/drawing/2014/main" id="{BA997157-9997-C93E-4101-A29946DD179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Éval flash &amp; approfondie</a:t>
              </a:r>
            </a:p>
          </p:txBody>
        </p:sp>
      </p:grpSp>
      <p:grpSp>
        <p:nvGrpSpPr>
          <p:cNvPr id="134" name="Groupe 133">
            <a:extLst>
              <a:ext uri="{FF2B5EF4-FFF2-40B4-BE49-F238E27FC236}">
                <a16:creationId xmlns:a16="http://schemas.microsoft.com/office/drawing/2014/main" id="{64E2CF1C-2C84-82AB-3FE5-EA3D04485A27}"/>
              </a:ext>
            </a:extLst>
          </p:cNvPr>
          <p:cNvGrpSpPr/>
          <p:nvPr/>
        </p:nvGrpSpPr>
        <p:grpSpPr>
          <a:xfrm>
            <a:off x="6301318" y="3307144"/>
            <a:ext cx="1174750" cy="601663"/>
            <a:chOff x="546100" y="1612899"/>
            <a:chExt cx="1174750" cy="601663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BBFBBB4C-37CF-13CA-55EE-AEF665B1015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6" name="Rectangle : coins arrondis 135">
              <a:extLst>
                <a:ext uri="{FF2B5EF4-FFF2-40B4-BE49-F238E27FC236}">
                  <a16:creationId xmlns:a16="http://schemas.microsoft.com/office/drawing/2014/main" id="{89948A1B-43BF-F532-121B-F1D027A0F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7" name="ZoneTexte 136">
              <a:extLst>
                <a:ext uri="{FF2B5EF4-FFF2-40B4-BE49-F238E27FC236}">
                  <a16:creationId xmlns:a16="http://schemas.microsoft.com/office/drawing/2014/main" id="{CC91A658-0BC8-031F-E374-08E429016CC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Doublons</a:t>
              </a:r>
            </a:p>
          </p:txBody>
        </p:sp>
      </p:grpSp>
      <p:grpSp>
        <p:nvGrpSpPr>
          <p:cNvPr id="138" name="Groupe 137">
            <a:extLst>
              <a:ext uri="{FF2B5EF4-FFF2-40B4-BE49-F238E27FC236}">
                <a16:creationId xmlns:a16="http://schemas.microsoft.com/office/drawing/2014/main" id="{3C4AD875-6FD4-FA12-A72F-EB6F2748AB84}"/>
              </a:ext>
            </a:extLst>
          </p:cNvPr>
          <p:cNvGrpSpPr/>
          <p:nvPr/>
        </p:nvGrpSpPr>
        <p:grpSpPr>
          <a:xfrm>
            <a:off x="3549316" y="4077690"/>
            <a:ext cx="1174750" cy="601663"/>
            <a:chOff x="546100" y="1612899"/>
            <a:chExt cx="1174750" cy="601663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A7018337-4638-645F-6A6E-CEE81D61BED4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0" name="Rectangle : coins arrondis 139">
              <a:extLst>
                <a:ext uri="{FF2B5EF4-FFF2-40B4-BE49-F238E27FC236}">
                  <a16:creationId xmlns:a16="http://schemas.microsoft.com/office/drawing/2014/main" id="{674AE4FD-CD96-E4F7-F695-DBB8E52B1DA3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1" name="ZoneTexte 140">
              <a:extLst>
                <a:ext uri="{FF2B5EF4-FFF2-40B4-BE49-F238E27FC236}">
                  <a16:creationId xmlns:a16="http://schemas.microsoft.com/office/drawing/2014/main" id="{3100D372-3E89-01BF-B1E3-2B5540E828C5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42" name="Groupe 141">
            <a:extLst>
              <a:ext uri="{FF2B5EF4-FFF2-40B4-BE49-F238E27FC236}">
                <a16:creationId xmlns:a16="http://schemas.microsoft.com/office/drawing/2014/main" id="{4A0759E1-3568-5095-7BAC-CA17872204CF}"/>
              </a:ext>
            </a:extLst>
          </p:cNvPr>
          <p:cNvGrpSpPr/>
          <p:nvPr/>
        </p:nvGrpSpPr>
        <p:grpSpPr>
          <a:xfrm>
            <a:off x="4921249" y="4077689"/>
            <a:ext cx="1174750" cy="601663"/>
            <a:chOff x="546100" y="1612899"/>
            <a:chExt cx="1174750" cy="601663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0E1B251B-93E8-7C88-9D82-46611C3BA0F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4" name="Rectangle : coins arrondis 143">
              <a:extLst>
                <a:ext uri="{FF2B5EF4-FFF2-40B4-BE49-F238E27FC236}">
                  <a16:creationId xmlns:a16="http://schemas.microsoft.com/office/drawing/2014/main" id="{99248E3C-B6E7-3F4E-9050-AA31AB55683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5" name="ZoneTexte 144">
              <a:extLst>
                <a:ext uri="{FF2B5EF4-FFF2-40B4-BE49-F238E27FC236}">
                  <a16:creationId xmlns:a16="http://schemas.microsoft.com/office/drawing/2014/main" id="{9F907B6F-2DC3-C01E-1C2B-D6C5FE846A0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46" name="Groupe 145">
            <a:extLst>
              <a:ext uri="{FF2B5EF4-FFF2-40B4-BE49-F238E27FC236}">
                <a16:creationId xmlns:a16="http://schemas.microsoft.com/office/drawing/2014/main" id="{00C5EBF2-8ACE-DDA4-701E-725FED8F69FD}"/>
              </a:ext>
            </a:extLst>
          </p:cNvPr>
          <p:cNvGrpSpPr/>
          <p:nvPr/>
        </p:nvGrpSpPr>
        <p:grpSpPr>
          <a:xfrm>
            <a:off x="6301318" y="4084194"/>
            <a:ext cx="1174750" cy="601663"/>
            <a:chOff x="546100" y="1612899"/>
            <a:chExt cx="1174750" cy="601663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CD49D5F-9884-7EBA-D1E9-D2C53A22B7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8" name="Rectangle : coins arrondis 147">
              <a:extLst>
                <a:ext uri="{FF2B5EF4-FFF2-40B4-BE49-F238E27FC236}">
                  <a16:creationId xmlns:a16="http://schemas.microsoft.com/office/drawing/2014/main" id="{55AF66E5-E9B6-11DE-63F4-D5627F0ADF6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9" name="ZoneTexte 148">
              <a:extLst>
                <a:ext uri="{FF2B5EF4-FFF2-40B4-BE49-F238E27FC236}">
                  <a16:creationId xmlns:a16="http://schemas.microsoft.com/office/drawing/2014/main" id="{67E8B744-4D88-A29B-ECF1-1F547E71FD41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Prestation</a:t>
              </a:r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9ADFC4F7-732B-88B6-9D43-AF890883C275}"/>
              </a:ext>
            </a:extLst>
          </p:cNvPr>
          <p:cNvGrpSpPr/>
          <p:nvPr/>
        </p:nvGrpSpPr>
        <p:grpSpPr>
          <a:xfrm>
            <a:off x="3549316" y="4853606"/>
            <a:ext cx="1174750" cy="601663"/>
            <a:chOff x="546100" y="1612899"/>
            <a:chExt cx="1174750" cy="601663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5BD65BCB-3587-784C-67EB-D164950084E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2" name="Rectangle : coins arrondis 151">
              <a:extLst>
                <a:ext uri="{FF2B5EF4-FFF2-40B4-BE49-F238E27FC236}">
                  <a16:creationId xmlns:a16="http://schemas.microsoft.com/office/drawing/2014/main" id="{92788C21-296A-2696-22F6-4A062B1EB11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  <p:sp>
          <p:nvSpPr>
            <p:cNvPr id="153" name="ZoneTexte 152">
              <a:extLst>
                <a:ext uri="{FF2B5EF4-FFF2-40B4-BE49-F238E27FC236}">
                  <a16:creationId xmlns:a16="http://schemas.microsoft.com/office/drawing/2014/main" id="{5BC6077A-C703-FFF0-0F50-2510F7C6587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</p:grp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58584450-262E-A598-B401-93F997D6A607}"/>
              </a:ext>
            </a:extLst>
          </p:cNvPr>
          <p:cNvGrpSpPr/>
          <p:nvPr/>
        </p:nvGrpSpPr>
        <p:grpSpPr>
          <a:xfrm>
            <a:off x="4929385" y="4849375"/>
            <a:ext cx="1174750" cy="601663"/>
            <a:chOff x="546100" y="1612899"/>
            <a:chExt cx="1174750" cy="601663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5D4B8919-4530-81A3-7352-3DFCA0B8EF1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6" name="Rectangle : coins arrondis 155">
              <a:extLst>
                <a:ext uri="{FF2B5EF4-FFF2-40B4-BE49-F238E27FC236}">
                  <a16:creationId xmlns:a16="http://schemas.microsoft.com/office/drawing/2014/main" id="{74A81E0C-C309-2619-3996-1E27E4C2BC3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57" name="ZoneTexte 156">
              <a:extLst>
                <a:ext uri="{FF2B5EF4-FFF2-40B4-BE49-F238E27FC236}">
                  <a16:creationId xmlns:a16="http://schemas.microsoft.com/office/drawing/2014/main" id="{BB2C7971-FEE6-3ED4-E353-4EF5515FD6A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58" name="Groupe 157">
            <a:extLst>
              <a:ext uri="{FF2B5EF4-FFF2-40B4-BE49-F238E27FC236}">
                <a16:creationId xmlns:a16="http://schemas.microsoft.com/office/drawing/2014/main" id="{4A0A752D-FF5B-3254-9ED1-BE80A4CB5BC8}"/>
              </a:ext>
            </a:extLst>
          </p:cNvPr>
          <p:cNvGrpSpPr/>
          <p:nvPr/>
        </p:nvGrpSpPr>
        <p:grpSpPr>
          <a:xfrm>
            <a:off x="6301322" y="4849375"/>
            <a:ext cx="1174750" cy="601663"/>
            <a:chOff x="546100" y="1612899"/>
            <a:chExt cx="1174750" cy="601663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CD72EBC8-9538-92EE-A0E6-5CDF3ECE36C6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0" name="Rectangle : coins arrondis 159">
              <a:extLst>
                <a:ext uri="{FF2B5EF4-FFF2-40B4-BE49-F238E27FC236}">
                  <a16:creationId xmlns:a16="http://schemas.microsoft.com/office/drawing/2014/main" id="{B28E81BE-CD7B-5167-D156-B3A94597976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1" name="ZoneTexte 160">
              <a:extLst>
                <a:ext uri="{FF2B5EF4-FFF2-40B4-BE49-F238E27FC236}">
                  <a16:creationId xmlns:a16="http://schemas.microsoft.com/office/drawing/2014/main" id="{FB75C6B4-B68A-0C0D-7FC5-80FFD1943F3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62" name="Groupe 161">
            <a:extLst>
              <a:ext uri="{FF2B5EF4-FFF2-40B4-BE49-F238E27FC236}">
                <a16:creationId xmlns:a16="http://schemas.microsoft.com/office/drawing/2014/main" id="{394E73D9-A79E-41E9-1165-50B0F49810F2}"/>
              </a:ext>
            </a:extLst>
          </p:cNvPr>
          <p:cNvGrpSpPr/>
          <p:nvPr/>
        </p:nvGrpSpPr>
        <p:grpSpPr>
          <a:xfrm>
            <a:off x="7683527" y="4842870"/>
            <a:ext cx="1174750" cy="601663"/>
            <a:chOff x="546100" y="1612899"/>
            <a:chExt cx="1174750" cy="601663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6AF9B59-3BE1-70F7-1084-C5C2AAF78B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4" name="Rectangle : coins arrondis 163">
              <a:extLst>
                <a:ext uri="{FF2B5EF4-FFF2-40B4-BE49-F238E27FC236}">
                  <a16:creationId xmlns:a16="http://schemas.microsoft.com/office/drawing/2014/main" id="{E9DA21E7-9206-7AC4-DEED-A844A5DC940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5" name="ZoneTexte 164">
              <a:extLst>
                <a:ext uri="{FF2B5EF4-FFF2-40B4-BE49-F238E27FC236}">
                  <a16:creationId xmlns:a16="http://schemas.microsoft.com/office/drawing/2014/main" id="{0F7FD642-2908-F943-F134-F7E5B5CE8AE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Personnes</a:t>
              </a:r>
            </a:p>
          </p:txBody>
        </p:sp>
      </p:grpSp>
      <p:grpSp>
        <p:nvGrpSpPr>
          <p:cNvPr id="166" name="Groupe 165">
            <a:extLst>
              <a:ext uri="{FF2B5EF4-FFF2-40B4-BE49-F238E27FC236}">
                <a16:creationId xmlns:a16="http://schemas.microsoft.com/office/drawing/2014/main" id="{FA640393-808C-8247-BE97-CD265903B38C}"/>
              </a:ext>
            </a:extLst>
          </p:cNvPr>
          <p:cNvGrpSpPr/>
          <p:nvPr/>
        </p:nvGrpSpPr>
        <p:grpSpPr>
          <a:xfrm>
            <a:off x="3549316" y="5618786"/>
            <a:ext cx="1174750" cy="601663"/>
            <a:chOff x="546100" y="1612899"/>
            <a:chExt cx="1174750" cy="601663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F3357F17-D638-C069-EAA0-BD1ADC281EE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8" name="Rectangle : coins arrondis 167">
              <a:extLst>
                <a:ext uri="{FF2B5EF4-FFF2-40B4-BE49-F238E27FC236}">
                  <a16:creationId xmlns:a16="http://schemas.microsoft.com/office/drawing/2014/main" id="{634F8E3C-759D-E240-E9B8-87AAD9F2C26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69" name="ZoneTexte 168">
              <a:extLst>
                <a:ext uri="{FF2B5EF4-FFF2-40B4-BE49-F238E27FC236}">
                  <a16:creationId xmlns:a16="http://schemas.microsoft.com/office/drawing/2014/main" id="{5E8D5149-1AB2-7F91-1023-BC1198947EF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Paramétrage</a:t>
              </a:r>
            </a:p>
          </p:txBody>
        </p:sp>
      </p:grpSp>
      <p:grpSp>
        <p:nvGrpSpPr>
          <p:cNvPr id="170" name="Groupe 169">
            <a:extLst>
              <a:ext uri="{FF2B5EF4-FFF2-40B4-BE49-F238E27FC236}">
                <a16:creationId xmlns:a16="http://schemas.microsoft.com/office/drawing/2014/main" id="{BA4106EA-6EE6-57CE-05DC-A998E6B496BF}"/>
              </a:ext>
            </a:extLst>
          </p:cNvPr>
          <p:cNvGrpSpPr/>
          <p:nvPr/>
        </p:nvGrpSpPr>
        <p:grpSpPr>
          <a:xfrm>
            <a:off x="4921249" y="5618785"/>
            <a:ext cx="1174750" cy="601663"/>
            <a:chOff x="546100" y="1612899"/>
            <a:chExt cx="1174750" cy="601663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40A37173-0C7F-8A8F-0F78-44AD95CF9D3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2" name="Rectangle : coins arrondis 171">
              <a:extLst>
                <a:ext uri="{FF2B5EF4-FFF2-40B4-BE49-F238E27FC236}">
                  <a16:creationId xmlns:a16="http://schemas.microsoft.com/office/drawing/2014/main" id="{E0B8A1EB-070A-33BA-1AF1-B9443B9D38E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73" name="ZoneTexte 172">
              <a:extLst>
                <a:ext uri="{FF2B5EF4-FFF2-40B4-BE49-F238E27FC236}">
                  <a16:creationId xmlns:a16="http://schemas.microsoft.com/office/drawing/2014/main" id="{5BA53370-DABB-6006-A6E6-6E0AB28C192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listes d’attente</a:t>
              </a:r>
            </a:p>
          </p:txBody>
        </p:sp>
      </p:grpSp>
      <p:grpSp>
        <p:nvGrpSpPr>
          <p:cNvPr id="174" name="Groupe 173">
            <a:extLst>
              <a:ext uri="{FF2B5EF4-FFF2-40B4-BE49-F238E27FC236}">
                <a16:creationId xmlns:a16="http://schemas.microsoft.com/office/drawing/2014/main" id="{507FF97A-65DC-2AE0-30BB-1460E9DD6AF6}"/>
              </a:ext>
            </a:extLst>
          </p:cNvPr>
          <p:cNvGrpSpPr/>
          <p:nvPr/>
        </p:nvGrpSpPr>
        <p:grpSpPr>
          <a:xfrm>
            <a:off x="9061456" y="2519653"/>
            <a:ext cx="1174750" cy="601663"/>
            <a:chOff x="546100" y="1612899"/>
            <a:chExt cx="1174750" cy="601663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F87AA2D5-6F03-2B1C-BC6B-CE6C69E9D44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6" name="Rectangle : coins arrondis 175">
              <a:extLst>
                <a:ext uri="{FF2B5EF4-FFF2-40B4-BE49-F238E27FC236}">
                  <a16:creationId xmlns:a16="http://schemas.microsoft.com/office/drawing/2014/main" id="{1B71D4F5-D5E0-98C1-8845-412F0E90E2C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77" name="ZoneTexte 176">
              <a:extLst>
                <a:ext uri="{FF2B5EF4-FFF2-40B4-BE49-F238E27FC236}">
                  <a16:creationId xmlns:a16="http://schemas.microsoft.com/office/drawing/2014/main" id="{77C23668-6E11-0B35-C44F-BBBC43DD055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territoires</a:t>
              </a:r>
            </a:p>
          </p:txBody>
        </p:sp>
      </p:grpSp>
      <p:grpSp>
        <p:nvGrpSpPr>
          <p:cNvPr id="178" name="Groupe 177">
            <a:extLst>
              <a:ext uri="{FF2B5EF4-FFF2-40B4-BE49-F238E27FC236}">
                <a16:creationId xmlns:a16="http://schemas.microsoft.com/office/drawing/2014/main" id="{9B5FEEE2-3D1C-AE26-FE82-43EE25650077}"/>
              </a:ext>
            </a:extLst>
          </p:cNvPr>
          <p:cNvGrpSpPr/>
          <p:nvPr/>
        </p:nvGrpSpPr>
        <p:grpSpPr>
          <a:xfrm>
            <a:off x="7673251" y="4091408"/>
            <a:ext cx="1174750" cy="601663"/>
            <a:chOff x="546100" y="1612899"/>
            <a:chExt cx="1174750" cy="601663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46E4D919-C55E-78EF-FF3D-7A02917DFA18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0" name="Rectangle : coins arrondis 179">
              <a:extLst>
                <a:ext uri="{FF2B5EF4-FFF2-40B4-BE49-F238E27FC236}">
                  <a16:creationId xmlns:a16="http://schemas.microsoft.com/office/drawing/2014/main" id="{3A5F6603-FC8B-A0B7-E218-D28EA117DC3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1" name="ZoneTexte 180">
              <a:extLst>
                <a:ext uri="{FF2B5EF4-FFF2-40B4-BE49-F238E27FC236}">
                  <a16:creationId xmlns:a16="http://schemas.microsoft.com/office/drawing/2014/main" id="{4C95811B-5781-7787-88A1-EC4A811A64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grpSp>
        <p:nvGrpSpPr>
          <p:cNvPr id="182" name="Groupe 181">
            <a:extLst>
              <a:ext uri="{FF2B5EF4-FFF2-40B4-BE49-F238E27FC236}">
                <a16:creationId xmlns:a16="http://schemas.microsoft.com/office/drawing/2014/main" id="{41BF022C-C8EC-3534-9A65-C8CA98439BFB}"/>
              </a:ext>
            </a:extLst>
          </p:cNvPr>
          <p:cNvGrpSpPr/>
          <p:nvPr/>
        </p:nvGrpSpPr>
        <p:grpSpPr>
          <a:xfrm>
            <a:off x="9045184" y="4091407"/>
            <a:ext cx="1174750" cy="601663"/>
            <a:chOff x="546100" y="1612899"/>
            <a:chExt cx="1174750" cy="601663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91F31C0D-F619-07BC-E3A1-166283F67C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4" name="Rectangle : coins arrondis 183">
              <a:extLst>
                <a:ext uri="{FF2B5EF4-FFF2-40B4-BE49-F238E27FC236}">
                  <a16:creationId xmlns:a16="http://schemas.microsoft.com/office/drawing/2014/main" id="{703D9BF0-BB22-27B2-740C-933EEAA1EC8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5" name="ZoneTexte 184">
              <a:extLst>
                <a:ext uri="{FF2B5EF4-FFF2-40B4-BE49-F238E27FC236}">
                  <a16:creationId xmlns:a16="http://schemas.microsoft.com/office/drawing/2014/main" id="{F34B4650-5AEE-2DD4-5B22-D19D3C2ABAE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115</a:t>
              </a:r>
            </a:p>
          </p:txBody>
        </p:sp>
      </p:grpSp>
      <p:grpSp>
        <p:nvGrpSpPr>
          <p:cNvPr id="186" name="Groupe 185">
            <a:extLst>
              <a:ext uri="{FF2B5EF4-FFF2-40B4-BE49-F238E27FC236}">
                <a16:creationId xmlns:a16="http://schemas.microsoft.com/office/drawing/2014/main" id="{A4FC2081-9730-BF62-FB07-A55553BB876D}"/>
              </a:ext>
            </a:extLst>
          </p:cNvPr>
          <p:cNvGrpSpPr/>
          <p:nvPr/>
        </p:nvGrpSpPr>
        <p:grpSpPr>
          <a:xfrm>
            <a:off x="10425253" y="4097912"/>
            <a:ext cx="1174750" cy="601663"/>
            <a:chOff x="546100" y="1612899"/>
            <a:chExt cx="1174750" cy="601663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6C03992-88EE-178D-D4A5-8E7F35E1A760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8" name="Rectangle : coins arrondis 187">
              <a:extLst>
                <a:ext uri="{FF2B5EF4-FFF2-40B4-BE49-F238E27FC236}">
                  <a16:creationId xmlns:a16="http://schemas.microsoft.com/office/drawing/2014/main" id="{69551D68-D02F-EEEB-3988-901C93AB43D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9" name="ZoneTexte 188">
              <a:extLst>
                <a:ext uri="{FF2B5EF4-FFF2-40B4-BE49-F238E27FC236}">
                  <a16:creationId xmlns:a16="http://schemas.microsoft.com/office/drawing/2014/main" id="{B077836F-2BE2-1738-5B9A-498BA4BFBB4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Recherches insertion</a:t>
              </a:r>
            </a:p>
          </p:txBody>
        </p:sp>
      </p:grpSp>
      <p:grpSp>
        <p:nvGrpSpPr>
          <p:cNvPr id="190" name="Groupe 189">
            <a:extLst>
              <a:ext uri="{FF2B5EF4-FFF2-40B4-BE49-F238E27FC236}">
                <a16:creationId xmlns:a16="http://schemas.microsoft.com/office/drawing/2014/main" id="{0D1CD6D8-DAC7-DE7A-5F55-62F11B1D695E}"/>
              </a:ext>
            </a:extLst>
          </p:cNvPr>
          <p:cNvGrpSpPr/>
          <p:nvPr/>
        </p:nvGrpSpPr>
        <p:grpSpPr>
          <a:xfrm>
            <a:off x="6301318" y="5612816"/>
            <a:ext cx="1174750" cy="601663"/>
            <a:chOff x="546100" y="1612899"/>
            <a:chExt cx="1174750" cy="601663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E55761DF-C6F0-5851-77D8-155F5D136E2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2" name="Rectangle : coins arrondis 191">
              <a:extLst>
                <a:ext uri="{FF2B5EF4-FFF2-40B4-BE49-F238E27FC236}">
                  <a16:creationId xmlns:a16="http://schemas.microsoft.com/office/drawing/2014/main" id="{68B4ABAD-8776-F34F-F723-85879025C16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3" name="ZoneTexte 192">
              <a:extLst>
                <a:ext uri="{FF2B5EF4-FFF2-40B4-BE49-F238E27FC236}">
                  <a16:creationId xmlns:a16="http://schemas.microsoft.com/office/drawing/2014/main" id="{70570EBC-7202-FF83-D55E-90FD466CB09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structures</a:t>
              </a:r>
            </a:p>
          </p:txBody>
        </p:sp>
      </p:grpSp>
      <p:grpSp>
        <p:nvGrpSpPr>
          <p:cNvPr id="194" name="Groupe 193">
            <a:extLst>
              <a:ext uri="{FF2B5EF4-FFF2-40B4-BE49-F238E27FC236}">
                <a16:creationId xmlns:a16="http://schemas.microsoft.com/office/drawing/2014/main" id="{B23729F3-EF1F-605D-8AA3-40AE3F71EE91}"/>
              </a:ext>
            </a:extLst>
          </p:cNvPr>
          <p:cNvGrpSpPr/>
          <p:nvPr/>
        </p:nvGrpSpPr>
        <p:grpSpPr>
          <a:xfrm>
            <a:off x="7673251" y="5612815"/>
            <a:ext cx="1174750" cy="601663"/>
            <a:chOff x="546100" y="1612899"/>
            <a:chExt cx="1174750" cy="601663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E99433E1-CFC8-C567-81CC-930864D1448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6" name="Rectangle : coins arrondis 195">
              <a:extLst>
                <a:ext uri="{FF2B5EF4-FFF2-40B4-BE49-F238E27FC236}">
                  <a16:creationId xmlns:a16="http://schemas.microsoft.com/office/drawing/2014/main" id="{84E97B65-D33E-4397-253D-43DC22D6833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7" name="ZoneTexte 196">
              <a:extLst>
                <a:ext uri="{FF2B5EF4-FFF2-40B4-BE49-F238E27FC236}">
                  <a16:creationId xmlns:a16="http://schemas.microsoft.com/office/drawing/2014/main" id="{EED35C09-5E0D-1386-431F-CC05074A4D7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groupes de places</a:t>
              </a:r>
            </a:p>
          </p:txBody>
        </p:sp>
      </p:grpSp>
      <p:grpSp>
        <p:nvGrpSpPr>
          <p:cNvPr id="198" name="Groupe 197">
            <a:extLst>
              <a:ext uri="{FF2B5EF4-FFF2-40B4-BE49-F238E27FC236}">
                <a16:creationId xmlns:a16="http://schemas.microsoft.com/office/drawing/2014/main" id="{EE345BE9-1C79-263D-0EBF-56FACE0C3C1A}"/>
              </a:ext>
            </a:extLst>
          </p:cNvPr>
          <p:cNvGrpSpPr/>
          <p:nvPr/>
        </p:nvGrpSpPr>
        <p:grpSpPr>
          <a:xfrm>
            <a:off x="7681387" y="2527106"/>
            <a:ext cx="1174750" cy="601663"/>
            <a:chOff x="546100" y="1612899"/>
            <a:chExt cx="1174750" cy="601663"/>
          </a:xfrm>
        </p:grpSpPr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6591C49B-20F2-5B67-8C8D-964C09B8A1D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0" name="Rectangle : coins arrondis 199">
              <a:extLst>
                <a:ext uri="{FF2B5EF4-FFF2-40B4-BE49-F238E27FC236}">
                  <a16:creationId xmlns:a16="http://schemas.microsoft.com/office/drawing/2014/main" id="{5C25138E-E1AB-461C-1ED5-C0ECAAB9104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201" name="ZoneTexte 200">
              <a:extLst>
                <a:ext uri="{FF2B5EF4-FFF2-40B4-BE49-F238E27FC236}">
                  <a16:creationId xmlns:a16="http://schemas.microsoft.com/office/drawing/2014/main" id="{9BDBB9D7-15FB-5BEA-7590-F77655CC424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utilisateurs</a:t>
              </a:r>
            </a:p>
          </p:txBody>
        </p:sp>
      </p:grpSp>
      <p:grpSp>
        <p:nvGrpSpPr>
          <p:cNvPr id="202" name="Groupe 201">
            <a:extLst>
              <a:ext uri="{FF2B5EF4-FFF2-40B4-BE49-F238E27FC236}">
                <a16:creationId xmlns:a16="http://schemas.microsoft.com/office/drawing/2014/main" id="{0975B1FE-9D7B-F247-C2B5-2F84C24198C7}"/>
              </a:ext>
            </a:extLst>
          </p:cNvPr>
          <p:cNvGrpSpPr/>
          <p:nvPr/>
        </p:nvGrpSpPr>
        <p:grpSpPr>
          <a:xfrm>
            <a:off x="7673251" y="3296740"/>
            <a:ext cx="1174750" cy="601663"/>
            <a:chOff x="546100" y="1612899"/>
            <a:chExt cx="1174750" cy="601663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D706ADB-9F96-02D8-3AA5-D1EA22B706B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4" name="Rectangle : coins arrondis 203">
              <a:extLst>
                <a:ext uri="{FF2B5EF4-FFF2-40B4-BE49-F238E27FC236}">
                  <a16:creationId xmlns:a16="http://schemas.microsoft.com/office/drawing/2014/main" id="{F648386D-D3F8-856E-71B8-D1FDA73FC301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5" name="ZoneTexte 204">
              <a:extLst>
                <a:ext uri="{FF2B5EF4-FFF2-40B4-BE49-F238E27FC236}">
                  <a16:creationId xmlns:a16="http://schemas.microsoft.com/office/drawing/2014/main" id="{58277505-352A-DE8C-2DCC-2B97A8B5D57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Notes</a:t>
              </a:r>
            </a:p>
          </p:txBody>
        </p:sp>
      </p:grp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59010211-05AC-33BD-DC15-59D7FE1A058F}"/>
              </a:ext>
            </a:extLst>
          </p:cNvPr>
          <p:cNvGrpSpPr/>
          <p:nvPr/>
        </p:nvGrpSpPr>
        <p:grpSpPr>
          <a:xfrm>
            <a:off x="9045184" y="3296739"/>
            <a:ext cx="1174750" cy="601663"/>
            <a:chOff x="546100" y="1612899"/>
            <a:chExt cx="1174750" cy="601663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5803D5E1-046A-B03E-B14C-5B59F4AC0D9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8" name="Rectangle : coins arrondis 207">
              <a:extLst>
                <a:ext uri="{FF2B5EF4-FFF2-40B4-BE49-F238E27FC236}">
                  <a16:creationId xmlns:a16="http://schemas.microsoft.com/office/drawing/2014/main" id="{2A3685FF-66CD-3AF5-91D2-1E9B70502CF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9" name="ZoneTexte 208">
              <a:extLst>
                <a:ext uri="{FF2B5EF4-FFF2-40B4-BE49-F238E27FC236}">
                  <a16:creationId xmlns:a16="http://schemas.microsoft.com/office/drawing/2014/main" id="{B4CCE25A-6E11-C863-41B0-918816A797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Situation</a:t>
              </a:r>
            </a:p>
          </p:txBody>
        </p:sp>
      </p:grpSp>
      <p:grpSp>
        <p:nvGrpSpPr>
          <p:cNvPr id="210" name="Groupe 209">
            <a:extLst>
              <a:ext uri="{FF2B5EF4-FFF2-40B4-BE49-F238E27FC236}">
                <a16:creationId xmlns:a16="http://schemas.microsoft.com/office/drawing/2014/main" id="{16F81D34-DB51-6E25-1138-E47CCB4CB238}"/>
              </a:ext>
            </a:extLst>
          </p:cNvPr>
          <p:cNvGrpSpPr/>
          <p:nvPr/>
        </p:nvGrpSpPr>
        <p:grpSpPr>
          <a:xfrm>
            <a:off x="10425253" y="3306336"/>
            <a:ext cx="1174750" cy="601663"/>
            <a:chOff x="546100" y="1612899"/>
            <a:chExt cx="1174750" cy="601663"/>
          </a:xfrm>
        </p:grpSpPr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7E5681F6-9E09-ECF4-F57F-9EFD3E60E81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2" name="Rectangle : coins arrondis 211">
              <a:extLst>
                <a:ext uri="{FF2B5EF4-FFF2-40B4-BE49-F238E27FC236}">
                  <a16:creationId xmlns:a16="http://schemas.microsoft.com/office/drawing/2014/main" id="{8A93A910-5DAE-FCFE-CDC9-7B832C560AA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13" name="ZoneTexte 212">
              <a:extLst>
                <a:ext uri="{FF2B5EF4-FFF2-40B4-BE49-F238E27FC236}">
                  <a16:creationId xmlns:a16="http://schemas.microsoft.com/office/drawing/2014/main" id="{8225694B-7ADA-DB6B-84E4-05DE821E8F40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Suivi des modifications</a:t>
              </a:r>
            </a:p>
          </p:txBody>
        </p:sp>
      </p:grpSp>
      <p:grpSp>
        <p:nvGrpSpPr>
          <p:cNvPr id="214" name="Groupe 213">
            <a:extLst>
              <a:ext uri="{FF2B5EF4-FFF2-40B4-BE49-F238E27FC236}">
                <a16:creationId xmlns:a16="http://schemas.microsoft.com/office/drawing/2014/main" id="{D8AB4CEA-B9D8-64D7-DC0C-93A7C0DDD7AA}"/>
              </a:ext>
            </a:extLst>
          </p:cNvPr>
          <p:cNvGrpSpPr/>
          <p:nvPr/>
        </p:nvGrpSpPr>
        <p:grpSpPr>
          <a:xfrm>
            <a:off x="9045184" y="5609496"/>
            <a:ext cx="1174750" cy="601663"/>
            <a:chOff x="546100" y="1612899"/>
            <a:chExt cx="1174750" cy="601663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A382BD42-84EF-C82E-203B-CEED71DCF55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6" name="Rectangle : coins arrondis 215">
              <a:extLst>
                <a:ext uri="{FF2B5EF4-FFF2-40B4-BE49-F238E27FC236}">
                  <a16:creationId xmlns:a16="http://schemas.microsoft.com/office/drawing/2014/main" id="{804D8C52-4802-CFE7-AB06-12E0B14D43A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217" name="ZoneTexte 216">
              <a:extLst>
                <a:ext uri="{FF2B5EF4-FFF2-40B4-BE49-F238E27FC236}">
                  <a16:creationId xmlns:a16="http://schemas.microsoft.com/office/drawing/2014/main" id="{4240F4E1-69CB-334E-CBC1-E367D813A21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accompagnements</a:t>
              </a:r>
            </a:p>
          </p:txBody>
        </p:sp>
      </p:grpSp>
      <p:sp>
        <p:nvSpPr>
          <p:cNvPr id="220" name="Rectangle 219">
            <a:extLst>
              <a:ext uri="{FF2B5EF4-FFF2-40B4-BE49-F238E27FC236}">
                <a16:creationId xmlns:a16="http://schemas.microsoft.com/office/drawing/2014/main" id="{5B24846B-CD5B-B4EC-17CE-8F1595084460}"/>
              </a:ext>
            </a:extLst>
          </p:cNvPr>
          <p:cNvSpPr/>
          <p:nvPr/>
        </p:nvSpPr>
        <p:spPr>
          <a:xfrm>
            <a:off x="3549316" y="5545738"/>
            <a:ext cx="8271631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E2C16B-B9AD-C9E0-F796-8A532EC4BA3F}"/>
              </a:ext>
            </a:extLst>
          </p:cNvPr>
          <p:cNvSpPr/>
          <p:nvPr/>
        </p:nvSpPr>
        <p:spPr>
          <a:xfrm>
            <a:off x="8910917" y="4038435"/>
            <a:ext cx="2800600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9B4D8C-9B1C-D131-7471-0F9AF6FA25B8}"/>
              </a:ext>
            </a:extLst>
          </p:cNvPr>
          <p:cNvSpPr/>
          <p:nvPr/>
        </p:nvSpPr>
        <p:spPr>
          <a:xfrm>
            <a:off x="6263340" y="3943002"/>
            <a:ext cx="1326777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BDEDEF-72EC-DF14-AD5C-CEF53F77B955}"/>
              </a:ext>
            </a:extLst>
          </p:cNvPr>
          <p:cNvSpPr/>
          <p:nvPr/>
        </p:nvSpPr>
        <p:spPr>
          <a:xfrm>
            <a:off x="6185648" y="3237067"/>
            <a:ext cx="2800600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DFF905-AA39-3751-92CF-31D93A97D6DE}"/>
              </a:ext>
            </a:extLst>
          </p:cNvPr>
          <p:cNvSpPr/>
          <p:nvPr/>
        </p:nvSpPr>
        <p:spPr>
          <a:xfrm>
            <a:off x="3385927" y="2354091"/>
            <a:ext cx="2877413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F80AFE-4C9F-515E-D0BE-822960D992F9}"/>
              </a:ext>
            </a:extLst>
          </p:cNvPr>
          <p:cNvSpPr/>
          <p:nvPr/>
        </p:nvSpPr>
        <p:spPr>
          <a:xfrm>
            <a:off x="7564591" y="2395022"/>
            <a:ext cx="2877413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124352-0BA7-2953-C8AA-B696CC009BBE}"/>
              </a:ext>
            </a:extLst>
          </p:cNvPr>
          <p:cNvSpPr/>
          <p:nvPr/>
        </p:nvSpPr>
        <p:spPr>
          <a:xfrm>
            <a:off x="3445690" y="4715645"/>
            <a:ext cx="5635300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ADF285-B254-B5EA-1559-C8AAE7297145}"/>
              </a:ext>
            </a:extLst>
          </p:cNvPr>
          <p:cNvSpPr/>
          <p:nvPr/>
        </p:nvSpPr>
        <p:spPr>
          <a:xfrm>
            <a:off x="10342955" y="3159210"/>
            <a:ext cx="1368562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6ADEA4-F590-D2D3-E57D-0CCA51486CF4}"/>
              </a:ext>
            </a:extLst>
          </p:cNvPr>
          <p:cNvSpPr/>
          <p:nvPr/>
        </p:nvSpPr>
        <p:spPr>
          <a:xfrm>
            <a:off x="3385926" y="3159210"/>
            <a:ext cx="1443015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931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F5716-CA5A-86F7-9DCD-E4877EB7C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11D6F5-EBA2-A3AA-E504-7CAB2AE5B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1/4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79345C8-BA40-C698-58DF-FCFD997864E1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50DABA-4B0C-F0B3-A763-083C7305645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F3A5176-B1AC-C688-EA90-5C6764DBB3F1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431FE78-A36A-597E-4F7C-BF8C13F475A0}"/>
              </a:ext>
            </a:extLst>
          </p:cNvPr>
          <p:cNvSpPr/>
          <p:nvPr/>
        </p:nvSpPr>
        <p:spPr>
          <a:xfrm>
            <a:off x="469112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La recherche de ménage ne permet plus d’utiliser le filtre sur le territoire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Le filtre se base sur le territoire sur lequel le dossier du ménage a été créé. Ainsi il y a un risque de doublon de ménage si les intervenants utilisent ce critère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Le critère a été retiré et au lieu de celui-ci il faudra observer les demandes du ménage depuis le tableau de résultat de recherche (sans nécessité d’ouvrir le dossier du ménage)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9343CFA1-EAC8-1423-34F0-AA15A5D18A2C}"/>
              </a:ext>
            </a:extLst>
          </p:cNvPr>
          <p:cNvGrpSpPr/>
          <p:nvPr/>
        </p:nvGrpSpPr>
        <p:grpSpPr>
          <a:xfrm>
            <a:off x="2611616" y="2361386"/>
            <a:ext cx="1174750" cy="601663"/>
            <a:chOff x="546100" y="1612899"/>
            <a:chExt cx="1174750" cy="60166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599D54E-F440-0459-DADE-ACE2BF3D65C8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26129EC3-EE1E-C32A-CAD2-978ECAF2981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sans territoire</a:t>
              </a: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A5C65433-5300-D382-B086-2E6D8EEE2DE4}"/>
              </a:ext>
            </a:extLst>
          </p:cNvPr>
          <p:cNvSpPr/>
          <p:nvPr/>
        </p:nvSpPr>
        <p:spPr>
          <a:xfrm>
            <a:off x="6059045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Mise à disposition d’une documentation sur les tableaux de bord et leur fonctionnement (règles sur les demandes restituées)</a:t>
            </a:r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AD9CF044-6179-D344-852D-3282B16270A0}"/>
              </a:ext>
            </a:extLst>
          </p:cNvPr>
          <p:cNvGrpSpPr/>
          <p:nvPr/>
        </p:nvGrpSpPr>
        <p:grpSpPr>
          <a:xfrm>
            <a:off x="8201549" y="2361386"/>
            <a:ext cx="1174750" cy="601663"/>
            <a:chOff x="546100" y="1612899"/>
            <a:chExt cx="1174750" cy="60166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AB2B7F3-8C4C-EAF6-0C95-FEEBFE5CD860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1" name="Rectangle : coins arrondis 30">
              <a:extLst>
                <a:ext uri="{FF2B5EF4-FFF2-40B4-BE49-F238E27FC236}">
                  <a16:creationId xmlns:a16="http://schemas.microsoft.com/office/drawing/2014/main" id="{9934C949-4E1A-AD70-FAEE-11087BBDDE4C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624A2A48-D500-46C4-68C8-02472273F27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Tableaux de bord</a:t>
              </a:r>
            </a:p>
          </p:txBody>
        </p:sp>
      </p:grpSp>
      <p:pic>
        <p:nvPicPr>
          <p:cNvPr id="33" name="Graphique 32" descr="Livres avec un remplissage uni">
            <a:extLst>
              <a:ext uri="{FF2B5EF4-FFF2-40B4-BE49-F238E27FC236}">
                <a16:creationId xmlns:a16="http://schemas.microsoft.com/office/drawing/2014/main" id="{13A938B0-BF57-D46F-E694-A6CF549014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5630" y="4905707"/>
            <a:ext cx="914400" cy="914400"/>
          </a:xfrm>
          <a:prstGeom prst="rect">
            <a:avLst/>
          </a:prstGeom>
        </p:spPr>
      </p:pic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CF5BCD64-0DA0-4C4F-0418-E48DBF8EEAFA}"/>
              </a:ext>
            </a:extLst>
          </p:cNvPr>
          <p:cNvSpPr/>
          <p:nvPr/>
        </p:nvSpPr>
        <p:spPr>
          <a:xfrm>
            <a:off x="2667975" y="2425039"/>
            <a:ext cx="1083806" cy="150813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Ménages</a:t>
            </a:r>
          </a:p>
        </p:txBody>
      </p:sp>
      <p:pic>
        <p:nvPicPr>
          <p:cNvPr id="7" name="Graphique 6" descr="Informations avec un remplissage uni">
            <a:extLst>
              <a:ext uri="{FF2B5EF4-FFF2-40B4-BE49-F238E27FC236}">
                <a16:creationId xmlns:a16="http://schemas.microsoft.com/office/drawing/2014/main" id="{5D35844E-218B-8947-CF08-1823B1F1C7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41791" y="490570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600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AB0F8-C962-2539-AE9B-67AE43950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BE9347-0172-6AAC-F3EA-89CD70EF1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2/4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57A5389-2B45-762C-171D-2CA64177CB2A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8B5A4A6-B098-107D-AEC8-9F56457C525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B183EB8-6903-00D5-F9A3-11D47913A84F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A3CCE7D-F03C-F7D0-667D-B02F4275075F}"/>
              </a:ext>
            </a:extLst>
          </p:cNvPr>
          <p:cNvSpPr/>
          <p:nvPr/>
        </p:nvSpPr>
        <p:spPr>
          <a:xfrm>
            <a:off x="6077959" y="2243410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Amélioration de plusieurs éléments du dossier du ménage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Rationalisation des adresses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Grille ETHOS et Situation résidentielle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</p:txBody>
      </p:sp>
      <p:pic>
        <p:nvPicPr>
          <p:cNvPr id="16" name="Graphique 15" descr="Flèche en cercle avec un remplissage uni">
            <a:extLst>
              <a:ext uri="{FF2B5EF4-FFF2-40B4-BE49-F238E27FC236}">
                <a16:creationId xmlns:a16="http://schemas.microsoft.com/office/drawing/2014/main" id="{C1E33DC7-9900-3955-9C8D-2E236E0374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38686" y="4907118"/>
            <a:ext cx="914400" cy="914400"/>
          </a:xfrm>
          <a:prstGeom prst="rect">
            <a:avLst/>
          </a:prstGeom>
        </p:spPr>
      </p:pic>
      <p:grpSp>
        <p:nvGrpSpPr>
          <p:cNvPr id="5" name="Groupe 4">
            <a:extLst>
              <a:ext uri="{FF2B5EF4-FFF2-40B4-BE49-F238E27FC236}">
                <a16:creationId xmlns:a16="http://schemas.microsoft.com/office/drawing/2014/main" id="{AAA130D5-D74F-1B69-AD04-2CB26FAB543D}"/>
              </a:ext>
            </a:extLst>
          </p:cNvPr>
          <p:cNvGrpSpPr/>
          <p:nvPr/>
        </p:nvGrpSpPr>
        <p:grpSpPr>
          <a:xfrm>
            <a:off x="8208511" y="2365487"/>
            <a:ext cx="1174750" cy="601663"/>
            <a:chOff x="546100" y="1612899"/>
            <a:chExt cx="1174750" cy="6016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92069C7-79A1-D571-CB21-C227DD43CE5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" name="Rectangle : coins arrondis 8">
              <a:extLst>
                <a:ext uri="{FF2B5EF4-FFF2-40B4-BE49-F238E27FC236}">
                  <a16:creationId xmlns:a16="http://schemas.microsoft.com/office/drawing/2014/main" id="{3ED71235-1E01-720D-2156-23234DB3BA6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7A8FA234-B6A6-9ABA-CADB-76D660BABA8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Adresses et Situation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91C1E-10F2-0BC1-0294-434878DDB33A}"/>
              </a:ext>
            </a:extLst>
          </p:cNvPr>
          <p:cNvSpPr/>
          <p:nvPr/>
        </p:nvSpPr>
        <p:spPr>
          <a:xfrm>
            <a:off x="462071" y="2243410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Lancement d’un chantier de mise en place de l’évaluation flash :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Horodatage de l’évaluation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Matérialisation dans le SI SIAO</a:t>
            </a: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8AF79EAC-4834-B413-295F-38FD1C3CC3D4}"/>
              </a:ext>
            </a:extLst>
          </p:cNvPr>
          <p:cNvGrpSpPr/>
          <p:nvPr/>
        </p:nvGrpSpPr>
        <p:grpSpPr>
          <a:xfrm>
            <a:off x="2622503" y="2368100"/>
            <a:ext cx="1174750" cy="601663"/>
            <a:chOff x="546100" y="1612899"/>
            <a:chExt cx="1174750" cy="60166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60C2CB3-F111-45A5-62F7-0218A25BF42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Rectangle : coins arrondis 21">
              <a:extLst>
                <a:ext uri="{FF2B5EF4-FFF2-40B4-BE49-F238E27FC236}">
                  <a16:creationId xmlns:a16="http://schemas.microsoft.com/office/drawing/2014/main" id="{3E6CD268-A506-C7BB-9619-33A1625C74E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59C6552E-BDD6-27B0-FF20-F132F4AE7D2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Éval flash &amp; approfondie</a:t>
              </a:r>
            </a:p>
          </p:txBody>
        </p:sp>
      </p:grpSp>
      <p:pic>
        <p:nvPicPr>
          <p:cNvPr id="8" name="Graphique 7" descr="Carnet d'adresses avec un remplissage uni">
            <a:extLst>
              <a:ext uri="{FF2B5EF4-FFF2-40B4-BE49-F238E27FC236}">
                <a16:creationId xmlns:a16="http://schemas.microsoft.com/office/drawing/2014/main" id="{D7922F83-6DA4-3748-7D34-D830F7BC4E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52678" y="484009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39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52786F-6762-4F9D-8B63-FF4465E72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1207868"/>
            <a:ext cx="11232000" cy="960000"/>
          </a:xfrm>
        </p:spPr>
        <p:txBody>
          <a:bodyPr/>
          <a:lstStyle/>
          <a:p>
            <a:r>
              <a:rPr lang="fr-FR" sz="2400" dirty="0"/>
              <a:t>2. Evaluation flash</a:t>
            </a:r>
            <a:br>
              <a:rPr lang="fr-FR" sz="2400" dirty="0"/>
            </a:br>
            <a:r>
              <a:rPr lang="fr-FR" sz="1800" dirty="0"/>
              <a:t>Enrichir l’existant et mettre en œuvre l’instruction SIAO du 31 mars 2022</a:t>
            </a:r>
            <a:endParaRPr lang="fr-FR" sz="2400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DB92768-0073-4A12-B050-09BC9540B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20/02/2025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24C5B43-048B-497A-8ACB-F621C0BFA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3995F41F-AB52-453D-8BE0-4DCCA30FC496}"/>
              </a:ext>
            </a:extLst>
          </p:cNvPr>
          <p:cNvGraphicFramePr/>
          <p:nvPr/>
        </p:nvGraphicFramePr>
        <p:xfrm>
          <a:off x="624327" y="2246257"/>
          <a:ext cx="7544212" cy="3880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B909202B-D87B-4498-8D53-C553AC05BC0C}"/>
              </a:ext>
            </a:extLst>
          </p:cNvPr>
          <p:cNvSpPr/>
          <p:nvPr/>
        </p:nvSpPr>
        <p:spPr>
          <a:xfrm>
            <a:off x="8582776" y="3380350"/>
            <a:ext cx="3052524" cy="864066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Évaluer le degré d’urgence et de précarité de la situation des ménages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744E7D-ED78-4AE6-A038-68D25731E52C}"/>
              </a:ext>
            </a:extLst>
          </p:cNvPr>
          <p:cNvSpPr/>
          <p:nvPr/>
        </p:nvSpPr>
        <p:spPr>
          <a:xfrm>
            <a:off x="8582776" y="4599210"/>
            <a:ext cx="3052524" cy="864066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Répondre de manière optimale en fonction de la situation réelle des ménages</a:t>
            </a:r>
          </a:p>
        </p:txBody>
      </p:sp>
      <p:pic>
        <p:nvPicPr>
          <p:cNvPr id="6" name="Graphique 5" descr="Mille avec un remplissage uni">
            <a:extLst>
              <a:ext uri="{FF2B5EF4-FFF2-40B4-BE49-F238E27FC236}">
                <a16:creationId xmlns:a16="http://schemas.microsoft.com/office/drawing/2014/main" id="{5352FE0C-5968-4B41-AA77-1774849F3E8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651838" y="212259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841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Diagramme 84">
            <a:extLst>
              <a:ext uri="{FF2B5EF4-FFF2-40B4-BE49-F238E27FC236}">
                <a16:creationId xmlns:a16="http://schemas.microsoft.com/office/drawing/2014/main" id="{0110BADA-C3FA-46EE-A60E-0DC900F1B122}"/>
              </a:ext>
            </a:extLst>
          </p:cNvPr>
          <p:cNvGraphicFramePr/>
          <p:nvPr/>
        </p:nvGraphicFramePr>
        <p:xfrm>
          <a:off x="3285133" y="3574169"/>
          <a:ext cx="1707896" cy="2266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89842109-6CD0-4B2A-A01F-23F0695B6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/>
              <a:t>4. Adresses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99FAA85-39C2-47E0-B8B3-DB575CE46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20/02/2025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16C811C-46AC-4BB5-8F10-D1F3C0792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graphicFrame>
        <p:nvGraphicFramePr>
          <p:cNvPr id="50" name="Diagramme 49">
            <a:extLst>
              <a:ext uri="{FF2B5EF4-FFF2-40B4-BE49-F238E27FC236}">
                <a16:creationId xmlns:a16="http://schemas.microsoft.com/office/drawing/2014/main" id="{ABE8A8B2-0EB7-480A-9642-1740FABB355C}"/>
              </a:ext>
            </a:extLst>
          </p:cNvPr>
          <p:cNvGraphicFramePr/>
          <p:nvPr/>
        </p:nvGraphicFramePr>
        <p:xfrm>
          <a:off x="6820731" y="1793002"/>
          <a:ext cx="1756200" cy="1789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51" name="Graphique 50" descr="Utilisateurs avec un remplissage uni">
            <a:extLst>
              <a:ext uri="{FF2B5EF4-FFF2-40B4-BE49-F238E27FC236}">
                <a16:creationId xmlns:a16="http://schemas.microsoft.com/office/drawing/2014/main" id="{F82B3E2D-96FA-4414-95FC-73D0AFB0241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365767" y="2691990"/>
            <a:ext cx="390087" cy="390087"/>
          </a:xfrm>
          <a:prstGeom prst="rect">
            <a:avLst/>
          </a:prstGeom>
        </p:spPr>
      </p:pic>
      <p:pic>
        <p:nvPicPr>
          <p:cNvPr id="52" name="Graphique 51" descr="Utilisateur avec un remplissage uni">
            <a:extLst>
              <a:ext uri="{FF2B5EF4-FFF2-40B4-BE49-F238E27FC236}">
                <a16:creationId xmlns:a16="http://schemas.microsoft.com/office/drawing/2014/main" id="{2691C3D5-EBD6-4812-8E84-7D2CA90CF715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412997" y="3051845"/>
            <a:ext cx="295629" cy="295629"/>
          </a:xfrm>
          <a:prstGeom prst="rect">
            <a:avLst/>
          </a:prstGeom>
        </p:spPr>
      </p:pic>
      <p:pic>
        <p:nvPicPr>
          <p:cNvPr id="53" name="Graphique 52" descr="Utilisateur avec un remplissage uni">
            <a:extLst>
              <a:ext uri="{FF2B5EF4-FFF2-40B4-BE49-F238E27FC236}">
                <a16:creationId xmlns:a16="http://schemas.microsoft.com/office/drawing/2014/main" id="{F1E2E6EA-267D-4D3D-A252-679BDAB40A40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672916" y="3076906"/>
            <a:ext cx="295629" cy="295629"/>
          </a:xfrm>
          <a:prstGeom prst="rect">
            <a:avLst/>
          </a:prstGeom>
        </p:spPr>
      </p:pic>
      <p:pic>
        <p:nvPicPr>
          <p:cNvPr id="54" name="Graphique 53" descr="Utilisateurs avec un remplissage uni">
            <a:extLst>
              <a:ext uri="{FF2B5EF4-FFF2-40B4-BE49-F238E27FC236}">
                <a16:creationId xmlns:a16="http://schemas.microsoft.com/office/drawing/2014/main" id="{F7D1B561-92E1-45F5-BDB3-EA352AC961E5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606647" y="2455550"/>
            <a:ext cx="390087" cy="390087"/>
          </a:xfrm>
          <a:prstGeom prst="rect">
            <a:avLst/>
          </a:prstGeom>
        </p:spPr>
      </p:pic>
      <p:graphicFrame>
        <p:nvGraphicFramePr>
          <p:cNvPr id="56" name="Diagramme 55">
            <a:extLst>
              <a:ext uri="{FF2B5EF4-FFF2-40B4-BE49-F238E27FC236}">
                <a16:creationId xmlns:a16="http://schemas.microsoft.com/office/drawing/2014/main" id="{22BB38BA-0FB6-4C54-820E-6B685BD21ED9}"/>
              </a:ext>
            </a:extLst>
          </p:cNvPr>
          <p:cNvGraphicFramePr/>
          <p:nvPr/>
        </p:nvGraphicFramePr>
        <p:xfrm>
          <a:off x="6820730" y="4023755"/>
          <a:ext cx="1756200" cy="1789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0" r:lo="rId21" r:qs="rId22" r:cs="rId23"/>
          </a:graphicData>
        </a:graphic>
      </p:graphicFrame>
      <p:sp>
        <p:nvSpPr>
          <p:cNvPr id="57" name="Rectangle 56">
            <a:extLst>
              <a:ext uri="{FF2B5EF4-FFF2-40B4-BE49-F238E27FC236}">
                <a16:creationId xmlns:a16="http://schemas.microsoft.com/office/drawing/2014/main" id="{D9105366-C820-4EAA-AD7D-A55EFCA66E0B}"/>
              </a:ext>
            </a:extLst>
          </p:cNvPr>
          <p:cNvSpPr/>
          <p:nvPr/>
        </p:nvSpPr>
        <p:spPr>
          <a:xfrm>
            <a:off x="6483015" y="1461467"/>
            <a:ext cx="2454595" cy="465582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9" name="Graphique 58" descr="Fermer avec un remplissage uni">
            <a:extLst>
              <a:ext uri="{FF2B5EF4-FFF2-40B4-BE49-F238E27FC236}">
                <a16:creationId xmlns:a16="http://schemas.microsoft.com/office/drawing/2014/main" id="{EAEDD6FD-FFF1-48FA-9CD1-C9DD825BAF7E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4381372" y="4855331"/>
            <a:ext cx="275615" cy="275615"/>
          </a:xfrm>
          <a:prstGeom prst="rect">
            <a:avLst/>
          </a:prstGeom>
        </p:spPr>
      </p:pic>
      <p:grpSp>
        <p:nvGrpSpPr>
          <p:cNvPr id="65" name="Groupe 64">
            <a:extLst>
              <a:ext uri="{FF2B5EF4-FFF2-40B4-BE49-F238E27FC236}">
                <a16:creationId xmlns:a16="http://schemas.microsoft.com/office/drawing/2014/main" id="{AD6F340F-2560-4D6B-BA6D-475051B596D2}"/>
              </a:ext>
            </a:extLst>
          </p:cNvPr>
          <p:cNvGrpSpPr/>
          <p:nvPr/>
        </p:nvGrpSpPr>
        <p:grpSpPr>
          <a:xfrm>
            <a:off x="9603362" y="1550151"/>
            <a:ext cx="1746250" cy="1274287"/>
            <a:chOff x="546100" y="1617746"/>
            <a:chExt cx="1212850" cy="1274287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0BA85840-310F-4E94-B0B5-70A0911511E0}"/>
                </a:ext>
              </a:extLst>
            </p:cNvPr>
            <p:cNvSpPr/>
            <p:nvPr/>
          </p:nvSpPr>
          <p:spPr>
            <a:xfrm>
              <a:off x="546100" y="1617746"/>
              <a:ext cx="1212850" cy="12742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/>
            </a:p>
          </p:txBody>
        </p:sp>
        <p:sp>
          <p:nvSpPr>
            <p:cNvPr id="67" name="Rectangle : coins arrondis 66">
              <a:extLst>
                <a:ext uri="{FF2B5EF4-FFF2-40B4-BE49-F238E27FC236}">
                  <a16:creationId xmlns:a16="http://schemas.microsoft.com/office/drawing/2014/main" id="{DFFE09D8-B651-4574-81FD-8B7C1C82A47D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/>
                <a:t>Apports</a:t>
              </a:r>
            </a:p>
          </p:txBody>
        </p:sp>
        <p:sp>
          <p:nvSpPr>
            <p:cNvPr id="68" name="ZoneTexte 67">
              <a:extLst>
                <a:ext uri="{FF2B5EF4-FFF2-40B4-BE49-F238E27FC236}">
                  <a16:creationId xmlns:a16="http://schemas.microsoft.com/office/drawing/2014/main" id="{0669752D-6F9F-41AB-80C4-E59CC4B1205B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indent="0" algn="ctr">
                <a:buNone/>
              </a:pPr>
              <a:endParaRPr lang="fr-FR" sz="1000" b="0" dirty="0"/>
            </a:p>
            <a:p>
              <a:pPr marL="0" indent="0" algn="ctr">
                <a:buNone/>
              </a:pPr>
              <a:r>
                <a:rPr lang="fr-FR" sz="1000" b="0" dirty="0"/>
                <a:t>Faciliter les saisies (2 localisations)</a:t>
              </a:r>
            </a:p>
            <a:p>
              <a:pPr marL="0" indent="0" algn="ctr">
                <a:buNone/>
              </a:pPr>
              <a:r>
                <a:rPr lang="fr-FR" sz="1000" b="0" dirty="0"/>
                <a:t>Cohérence des situations</a:t>
              </a:r>
            </a:p>
            <a:p>
              <a:pPr marL="0" indent="0" algn="ctr">
                <a:buNone/>
              </a:pPr>
              <a:r>
                <a:rPr lang="fr-FR" sz="1000" b="0" dirty="0"/>
                <a:t>Clarté de lecture</a:t>
              </a:r>
              <a:endParaRPr lang="fr-FR" sz="1000" dirty="0"/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8A6CCFB4-3019-4F4E-A591-37DC652A7CCC}"/>
              </a:ext>
            </a:extLst>
          </p:cNvPr>
          <p:cNvGrpSpPr/>
          <p:nvPr/>
        </p:nvGrpSpPr>
        <p:grpSpPr>
          <a:xfrm>
            <a:off x="9603362" y="3224079"/>
            <a:ext cx="1746250" cy="1241952"/>
            <a:chOff x="546100" y="1612898"/>
            <a:chExt cx="1212850" cy="1241952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EC00B2E6-76B9-4523-BD98-469BA48DDCD7}"/>
                </a:ext>
              </a:extLst>
            </p:cNvPr>
            <p:cNvSpPr/>
            <p:nvPr/>
          </p:nvSpPr>
          <p:spPr>
            <a:xfrm>
              <a:off x="546100" y="1612898"/>
              <a:ext cx="1212850" cy="124195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/>
            </a:p>
          </p:txBody>
        </p:sp>
        <p:sp>
          <p:nvSpPr>
            <p:cNvPr id="73" name="Rectangle : coins arrondis 72">
              <a:extLst>
                <a:ext uri="{FF2B5EF4-FFF2-40B4-BE49-F238E27FC236}">
                  <a16:creationId xmlns:a16="http://schemas.microsoft.com/office/drawing/2014/main" id="{F1C6149E-2F51-4FA5-9301-5ED19FF83AFC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/>
                <a:t>Objectifs</a:t>
              </a:r>
            </a:p>
          </p:txBody>
        </p:sp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id="{CA05D68A-2006-4B3C-89D7-813AF31D77E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indent="0" algn="ctr">
                <a:buNone/>
              </a:pPr>
              <a:endParaRPr lang="fr-FR" sz="1000" b="0" dirty="0"/>
            </a:p>
            <a:p>
              <a:pPr marL="0" indent="0" algn="ctr">
                <a:buNone/>
              </a:pPr>
              <a:r>
                <a:rPr lang="fr-FR" sz="1000" b="0" dirty="0"/>
                <a:t>Diminuer le nombre de saisies</a:t>
              </a:r>
            </a:p>
            <a:p>
              <a:pPr marL="0" indent="0" algn="ctr">
                <a:buNone/>
              </a:pPr>
              <a:r>
                <a:rPr lang="fr-FR" sz="1000" b="0" dirty="0"/>
                <a:t>Vider la demande 115/INS d’invariants ménages</a:t>
              </a: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020C40AF-D874-4F99-9D24-ED416E43325D}"/>
              </a:ext>
            </a:extLst>
          </p:cNvPr>
          <p:cNvGrpSpPr/>
          <p:nvPr/>
        </p:nvGrpSpPr>
        <p:grpSpPr>
          <a:xfrm>
            <a:off x="9603362" y="4901530"/>
            <a:ext cx="1746250" cy="1075502"/>
            <a:chOff x="546100" y="1612899"/>
            <a:chExt cx="1212850" cy="107550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20A989A4-A581-430F-8D05-CC9254093E65}"/>
                </a:ext>
              </a:extLst>
            </p:cNvPr>
            <p:cNvSpPr/>
            <p:nvPr/>
          </p:nvSpPr>
          <p:spPr>
            <a:xfrm>
              <a:off x="546100" y="1612899"/>
              <a:ext cx="1212850" cy="10755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/>
            </a:p>
          </p:txBody>
        </p:sp>
        <p:sp>
          <p:nvSpPr>
            <p:cNvPr id="79" name="Rectangle : coins arrondis 78">
              <a:extLst>
                <a:ext uri="{FF2B5EF4-FFF2-40B4-BE49-F238E27FC236}">
                  <a16:creationId xmlns:a16="http://schemas.microsoft.com/office/drawing/2014/main" id="{1C50A123-79B3-484C-BFB2-DA31344EEBD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/>
                <a:t>Enjeux</a:t>
              </a: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id="{B06A840B-7BCC-4A4A-BB13-9EB1B3E1B07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indent="0" algn="ctr">
                <a:buNone/>
              </a:pPr>
              <a:endParaRPr lang="fr-FR" sz="1000" b="0" dirty="0"/>
            </a:p>
            <a:p>
              <a:pPr marL="0" indent="0" algn="ctr">
                <a:buNone/>
              </a:pPr>
              <a:r>
                <a:rPr lang="fr-FR" sz="1000" b="0" dirty="0"/>
                <a:t>Rationalisation de l’existant </a:t>
              </a:r>
            </a:p>
            <a:p>
              <a:pPr marL="0" indent="0" algn="ctr">
                <a:buNone/>
              </a:pPr>
              <a:r>
                <a:rPr lang="fr-FR" sz="1000" b="0" dirty="0"/>
                <a:t>Mise en qualité des données</a:t>
              </a:r>
            </a:p>
          </p:txBody>
        </p:sp>
      </p:grp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A9F5DB6A-55DD-45C1-A680-0FE2B7415573}"/>
              </a:ext>
            </a:extLst>
          </p:cNvPr>
          <p:cNvGrpSpPr/>
          <p:nvPr/>
        </p:nvGrpSpPr>
        <p:grpSpPr>
          <a:xfrm>
            <a:off x="4429425" y="3919801"/>
            <a:ext cx="443741" cy="276999"/>
            <a:chOff x="4996961" y="491360"/>
            <a:chExt cx="443741" cy="276999"/>
          </a:xfrm>
        </p:grpSpPr>
        <p:pic>
          <p:nvPicPr>
            <p:cNvPr id="99" name="Graphique 98" descr="Utilisateurs avec un remplissage uni">
              <a:extLst>
                <a:ext uri="{FF2B5EF4-FFF2-40B4-BE49-F238E27FC236}">
                  <a16:creationId xmlns:a16="http://schemas.microsoft.com/office/drawing/2014/main" id="{A3260B89-4624-4850-8ED3-33B9E945CF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4996961" y="551938"/>
              <a:ext cx="185025" cy="185025"/>
            </a:xfrm>
            <a:prstGeom prst="rect">
              <a:avLst/>
            </a:prstGeom>
          </p:spPr>
        </p:pic>
        <p:pic>
          <p:nvPicPr>
            <p:cNvPr id="100" name="Graphique 99" descr="Utilisateur avec un remplissage uni">
              <a:extLst>
                <a:ext uri="{FF2B5EF4-FFF2-40B4-BE49-F238E27FC236}">
                  <a16:creationId xmlns:a16="http://schemas.microsoft.com/office/drawing/2014/main" id="{4E119224-BB5A-4138-AE9A-5A7FDD3A74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5260661" y="546521"/>
              <a:ext cx="180041" cy="180041"/>
            </a:xfrm>
            <a:prstGeom prst="rect">
              <a:avLst/>
            </a:prstGeom>
          </p:spPr>
        </p:pic>
        <p:sp>
          <p:nvSpPr>
            <p:cNvPr id="101" name="ZoneTexte 100">
              <a:extLst>
                <a:ext uri="{FF2B5EF4-FFF2-40B4-BE49-F238E27FC236}">
                  <a16:creationId xmlns:a16="http://schemas.microsoft.com/office/drawing/2014/main" id="{5A8598CE-B4B7-4064-97CE-19977B36D6AC}"/>
                </a:ext>
              </a:extLst>
            </p:cNvPr>
            <p:cNvSpPr txBox="1"/>
            <p:nvPr/>
          </p:nvSpPr>
          <p:spPr>
            <a:xfrm>
              <a:off x="5107818" y="491360"/>
              <a:ext cx="2391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>
                  <a:solidFill>
                    <a:schemeClr val="accent2"/>
                  </a:solidFill>
                </a:rPr>
                <a:t>/</a:t>
              </a:r>
              <a:endParaRPr lang="fr-FR" sz="3200" dirty="0">
                <a:solidFill>
                  <a:schemeClr val="accent2"/>
                </a:solidFill>
              </a:endParaRPr>
            </a:p>
          </p:txBody>
        </p:sp>
      </p:grpSp>
      <p:pic>
        <p:nvPicPr>
          <p:cNvPr id="106" name="Graphique 105" descr="Fermer avec un remplissage uni">
            <a:extLst>
              <a:ext uri="{FF2B5EF4-FFF2-40B4-BE49-F238E27FC236}">
                <a16:creationId xmlns:a16="http://schemas.microsoft.com/office/drawing/2014/main" id="{811522FE-767C-4CB7-9FCF-07099DFA89C8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4410315" y="4348740"/>
            <a:ext cx="275615" cy="275615"/>
          </a:xfrm>
          <a:prstGeom prst="rect">
            <a:avLst/>
          </a:prstGeom>
        </p:spPr>
      </p:pic>
      <p:pic>
        <p:nvPicPr>
          <p:cNvPr id="107" name="Graphique 106" descr="Fermer avec un remplissage uni">
            <a:extLst>
              <a:ext uri="{FF2B5EF4-FFF2-40B4-BE49-F238E27FC236}">
                <a16:creationId xmlns:a16="http://schemas.microsoft.com/office/drawing/2014/main" id="{9FA29D39-E1C3-40E9-8440-D78E26474162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4062004" y="5542608"/>
            <a:ext cx="202815" cy="202815"/>
          </a:xfrm>
          <a:prstGeom prst="rect">
            <a:avLst/>
          </a:prstGeom>
        </p:spPr>
      </p:pic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E44AE12F-5DEF-47F8-BA67-B040D4A56B93}"/>
              </a:ext>
            </a:extLst>
          </p:cNvPr>
          <p:cNvCxnSpPr>
            <a:cxnSpLocks/>
          </p:cNvCxnSpPr>
          <p:nvPr/>
        </p:nvCxnSpPr>
        <p:spPr>
          <a:xfrm>
            <a:off x="4676775" y="2771034"/>
            <a:ext cx="163674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A37E049A-B3A3-42B3-AD5C-4A502D1FE499}"/>
              </a:ext>
            </a:extLst>
          </p:cNvPr>
          <p:cNvCxnSpPr>
            <a:cxnSpLocks/>
          </p:cNvCxnSpPr>
          <p:nvPr/>
        </p:nvCxnSpPr>
        <p:spPr>
          <a:xfrm flipV="1">
            <a:off x="4901495" y="5256737"/>
            <a:ext cx="2052630" cy="1825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7281E3B8-EACD-456D-B505-C7FE1E94C06D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4901495" y="2908182"/>
            <a:ext cx="1476211" cy="18227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592CFCC-A1AE-4D91-B351-143355165582}"/>
              </a:ext>
            </a:extLst>
          </p:cNvPr>
          <p:cNvSpPr/>
          <p:nvPr/>
        </p:nvSpPr>
        <p:spPr>
          <a:xfrm>
            <a:off x="3380667" y="4215201"/>
            <a:ext cx="1520828" cy="1031517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833089DC-9181-4723-B424-E114A108FACA}"/>
              </a:ext>
            </a:extLst>
          </p:cNvPr>
          <p:cNvSpPr txBox="1"/>
          <p:nvPr/>
        </p:nvSpPr>
        <p:spPr>
          <a:xfrm>
            <a:off x="6453500" y="955276"/>
            <a:ext cx="2484110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CIBLE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B757DDB6-A086-442F-A3F3-33EA8B7058D1}"/>
              </a:ext>
            </a:extLst>
          </p:cNvPr>
          <p:cNvSpPr txBox="1"/>
          <p:nvPr/>
        </p:nvSpPr>
        <p:spPr>
          <a:xfrm rot="16200000">
            <a:off x="8092470" y="2356280"/>
            <a:ext cx="17894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chemeClr val="accent5"/>
                </a:solidFill>
              </a:rPr>
              <a:t>ADRESSES DU MÉNAGE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DA0D205C-17E5-459A-966F-5DB5709B28CD}"/>
              </a:ext>
            </a:extLst>
          </p:cNvPr>
          <p:cNvSpPr txBox="1"/>
          <p:nvPr/>
        </p:nvSpPr>
        <p:spPr>
          <a:xfrm rot="16200000">
            <a:off x="7957387" y="4716863"/>
            <a:ext cx="17894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chemeClr val="accent5"/>
                </a:solidFill>
              </a:rPr>
              <a:t>PRESTATION</a:t>
            </a:r>
          </a:p>
        </p:txBody>
      </p:sp>
      <p:graphicFrame>
        <p:nvGraphicFramePr>
          <p:cNvPr id="62" name="Diagramme 61">
            <a:extLst>
              <a:ext uri="{FF2B5EF4-FFF2-40B4-BE49-F238E27FC236}">
                <a16:creationId xmlns:a16="http://schemas.microsoft.com/office/drawing/2014/main" id="{A1FF4840-4C5C-430E-91E5-26C54F57F814}"/>
              </a:ext>
            </a:extLst>
          </p:cNvPr>
          <p:cNvGraphicFramePr/>
          <p:nvPr/>
        </p:nvGraphicFramePr>
        <p:xfrm>
          <a:off x="3262340" y="1706994"/>
          <a:ext cx="1742963" cy="1781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1" r:lo="rId32" r:qs="rId33" r:cs="rId34"/>
          </a:graphicData>
        </a:graphic>
      </p:graphicFrame>
      <p:sp>
        <p:nvSpPr>
          <p:cNvPr id="63" name="Rectangle 62">
            <a:extLst>
              <a:ext uri="{FF2B5EF4-FFF2-40B4-BE49-F238E27FC236}">
                <a16:creationId xmlns:a16="http://schemas.microsoft.com/office/drawing/2014/main" id="{402CEDF5-6C83-4541-AE01-B99F46CC569F}"/>
              </a:ext>
            </a:extLst>
          </p:cNvPr>
          <p:cNvSpPr/>
          <p:nvPr/>
        </p:nvSpPr>
        <p:spPr>
          <a:xfrm>
            <a:off x="2958388" y="1461467"/>
            <a:ext cx="2454595" cy="4655820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FB2A38FE-27E6-4EBD-8798-6794D40DA5DD}"/>
              </a:ext>
            </a:extLst>
          </p:cNvPr>
          <p:cNvSpPr txBox="1"/>
          <p:nvPr/>
        </p:nvSpPr>
        <p:spPr>
          <a:xfrm>
            <a:off x="2952749" y="955276"/>
            <a:ext cx="246023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EXISTANT</a:t>
            </a:r>
          </a:p>
        </p:txBody>
      </p:sp>
      <p:pic>
        <p:nvPicPr>
          <p:cNvPr id="69" name="Graphique 68" descr="Utilisateur avec un remplissage uni">
            <a:extLst>
              <a:ext uri="{FF2B5EF4-FFF2-40B4-BE49-F238E27FC236}">
                <a16:creationId xmlns:a16="http://schemas.microsoft.com/office/drawing/2014/main" id="{A3597573-2877-4037-88A5-91036CAC2266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3117368" y="3007622"/>
            <a:ext cx="295629" cy="295629"/>
          </a:xfrm>
          <a:prstGeom prst="rect">
            <a:avLst/>
          </a:prstGeom>
        </p:spPr>
      </p:pic>
      <p:pic>
        <p:nvPicPr>
          <p:cNvPr id="70" name="Graphique 69" descr="Utilisateurs avec un remplissage uni">
            <a:extLst>
              <a:ext uri="{FF2B5EF4-FFF2-40B4-BE49-F238E27FC236}">
                <a16:creationId xmlns:a16="http://schemas.microsoft.com/office/drawing/2014/main" id="{9D431DA6-DAF0-4254-9CEC-CE0CE66B8E1C}"/>
              </a:ext>
            </a:extLst>
          </p:cNvPr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3072764" y="2319356"/>
            <a:ext cx="390087" cy="390087"/>
          </a:xfrm>
          <a:prstGeom prst="rect">
            <a:avLst/>
          </a:prstGeom>
        </p:spPr>
      </p:pic>
      <p:grpSp>
        <p:nvGrpSpPr>
          <p:cNvPr id="75" name="Groupe 74">
            <a:extLst>
              <a:ext uri="{FF2B5EF4-FFF2-40B4-BE49-F238E27FC236}">
                <a16:creationId xmlns:a16="http://schemas.microsoft.com/office/drawing/2014/main" id="{99519943-A0D0-48B8-A921-F1FC803576F4}"/>
              </a:ext>
            </a:extLst>
          </p:cNvPr>
          <p:cNvGrpSpPr/>
          <p:nvPr/>
        </p:nvGrpSpPr>
        <p:grpSpPr>
          <a:xfrm>
            <a:off x="8016861" y="4327531"/>
            <a:ext cx="443741" cy="276999"/>
            <a:chOff x="4996961" y="491360"/>
            <a:chExt cx="443741" cy="276999"/>
          </a:xfrm>
        </p:grpSpPr>
        <p:pic>
          <p:nvPicPr>
            <p:cNvPr id="76" name="Graphique 75" descr="Utilisateurs avec un remplissage uni">
              <a:extLst>
                <a:ext uri="{FF2B5EF4-FFF2-40B4-BE49-F238E27FC236}">
                  <a16:creationId xmlns:a16="http://schemas.microsoft.com/office/drawing/2014/main" id="{BC8C624F-C925-4E92-9164-B05A3CC75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tretch>
              <a:fillRect/>
            </a:stretch>
          </p:blipFill>
          <p:spPr>
            <a:xfrm>
              <a:off x="4996961" y="551938"/>
              <a:ext cx="185025" cy="185025"/>
            </a:xfrm>
            <a:prstGeom prst="rect">
              <a:avLst/>
            </a:prstGeom>
          </p:spPr>
        </p:pic>
        <p:pic>
          <p:nvPicPr>
            <p:cNvPr id="81" name="Graphique 80" descr="Utilisateur avec un remplissage uni">
              <a:extLst>
                <a:ext uri="{FF2B5EF4-FFF2-40B4-BE49-F238E27FC236}">
                  <a16:creationId xmlns:a16="http://schemas.microsoft.com/office/drawing/2014/main" id="{1E1D78FA-83A1-4F3A-BADA-0E8C62CF1560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/>
            </a:stretch>
          </p:blipFill>
          <p:spPr>
            <a:xfrm>
              <a:off x="5260661" y="546521"/>
              <a:ext cx="180041" cy="180041"/>
            </a:xfrm>
            <a:prstGeom prst="rect">
              <a:avLst/>
            </a:prstGeom>
          </p:spPr>
        </p:pic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8B3361E3-C73A-4F22-938D-69D62F197D87}"/>
                </a:ext>
              </a:extLst>
            </p:cNvPr>
            <p:cNvSpPr txBox="1"/>
            <p:nvPr/>
          </p:nvSpPr>
          <p:spPr>
            <a:xfrm>
              <a:off x="5107818" y="491360"/>
              <a:ext cx="2391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>
                  <a:solidFill>
                    <a:schemeClr val="accent5"/>
                  </a:solidFill>
                </a:rPr>
                <a:t>/</a:t>
              </a:r>
              <a:endParaRPr lang="fr-FR" sz="32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2837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7A854C22-564F-4501-BA20-B9B546A204AE}"/>
              </a:ext>
            </a:extLst>
          </p:cNvPr>
          <p:cNvGraphicFramePr/>
          <p:nvPr/>
        </p:nvGraphicFramePr>
        <p:xfrm>
          <a:off x="4243756" y="743487"/>
          <a:ext cx="5908244" cy="5371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FB52786F-6762-4F9D-8B63-FF4465E72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1195722"/>
            <a:ext cx="11232000" cy="960000"/>
          </a:xfrm>
        </p:spPr>
        <p:txBody>
          <a:bodyPr/>
          <a:lstStyle/>
          <a:p>
            <a:r>
              <a:rPr lang="fr-FR" sz="2400" dirty="0"/>
              <a:t>5. Grille Ethos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DB92768-0073-4A12-B050-09BC9540B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20/02/2025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24C5B43-048B-497A-8ACB-F621C0BFA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B4E9C32-D0BC-4C68-8FFD-EB6F8674F1A4}"/>
              </a:ext>
            </a:extLst>
          </p:cNvPr>
          <p:cNvSpPr/>
          <p:nvPr/>
        </p:nvSpPr>
        <p:spPr>
          <a:xfrm>
            <a:off x="598315" y="1939209"/>
            <a:ext cx="2328767" cy="204129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44000" rIns="144000" bIns="324000" rtlCol="0" anchor="b"/>
          <a:lstStyle/>
          <a:p>
            <a:pPr algn="ctr"/>
            <a:r>
              <a:rPr lang="fr-FR" sz="1600" dirty="0"/>
              <a:t>Vider la demande d’invariants ménages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2FB9DB-D154-46B8-9E02-C2644117353E}"/>
              </a:ext>
            </a:extLst>
          </p:cNvPr>
          <p:cNvSpPr/>
          <p:nvPr/>
        </p:nvSpPr>
        <p:spPr>
          <a:xfrm>
            <a:off x="598315" y="4130007"/>
            <a:ext cx="2328767" cy="20797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44000" rIns="144000" bIns="324000" rtlCol="0" anchor="b"/>
          <a:lstStyle/>
          <a:p>
            <a:pPr algn="ctr"/>
            <a:r>
              <a:rPr lang="fr-FR" sz="1600" dirty="0"/>
              <a:t>Atelier de présentation de la RDD à venir</a:t>
            </a:r>
          </a:p>
        </p:txBody>
      </p:sp>
      <p:pic>
        <p:nvPicPr>
          <p:cNvPr id="20" name="Graphique 19" descr="Calendrier journalier avec un remplissage uni">
            <a:extLst>
              <a:ext uri="{FF2B5EF4-FFF2-40B4-BE49-F238E27FC236}">
                <a16:creationId xmlns:a16="http://schemas.microsoft.com/office/drawing/2014/main" id="{60ACC41E-C328-4442-97FC-FC0EB661B96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434485" y="4301062"/>
            <a:ext cx="656427" cy="656427"/>
          </a:xfrm>
          <a:prstGeom prst="rect">
            <a:avLst/>
          </a:prstGeom>
        </p:spPr>
      </p:pic>
      <p:pic>
        <p:nvPicPr>
          <p:cNvPr id="21" name="Graphique 20" descr="Liste de contrôle avec un remplissage uni">
            <a:extLst>
              <a:ext uri="{FF2B5EF4-FFF2-40B4-BE49-F238E27FC236}">
                <a16:creationId xmlns:a16="http://schemas.microsoft.com/office/drawing/2014/main" id="{D18FFB64-C6DD-46A6-9D07-97C49E2E5A3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14261" y="1325507"/>
            <a:ext cx="914400" cy="914400"/>
          </a:xfrm>
          <a:prstGeom prst="rect">
            <a:avLst/>
          </a:prstGeom>
        </p:spPr>
      </p:pic>
      <p:pic>
        <p:nvPicPr>
          <p:cNvPr id="23" name="Graphique 22" descr="Ville avec un remplissage uni">
            <a:extLst>
              <a:ext uri="{FF2B5EF4-FFF2-40B4-BE49-F238E27FC236}">
                <a16:creationId xmlns:a16="http://schemas.microsoft.com/office/drawing/2014/main" id="{18B1C312-DB1C-4F02-ADAF-F0E2BB616BB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903275" y="2971800"/>
            <a:ext cx="914400" cy="914400"/>
          </a:xfrm>
          <a:prstGeom prst="rect">
            <a:avLst/>
          </a:prstGeom>
        </p:spPr>
      </p:pic>
      <p:pic>
        <p:nvPicPr>
          <p:cNvPr id="25" name="Graphique 24" descr="Guide opérationnel avec un remplissage uni">
            <a:extLst>
              <a:ext uri="{FF2B5EF4-FFF2-40B4-BE49-F238E27FC236}">
                <a16:creationId xmlns:a16="http://schemas.microsoft.com/office/drawing/2014/main" id="{24F796B3-6EB1-45F1-B357-60EBE4955AA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514261" y="4557501"/>
            <a:ext cx="914400" cy="914400"/>
          </a:xfrm>
          <a:prstGeom prst="rect">
            <a:avLst/>
          </a:prstGeom>
        </p:spPr>
      </p:pic>
      <p:pic>
        <p:nvPicPr>
          <p:cNvPr id="27" name="Graphique 26" descr="Fusée avec un remplissage uni">
            <a:extLst>
              <a:ext uri="{FF2B5EF4-FFF2-40B4-BE49-F238E27FC236}">
                <a16:creationId xmlns:a16="http://schemas.microsoft.com/office/drawing/2014/main" id="{733BE6D7-1C99-4747-BCF6-71FC6CCCB76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434485" y="2075370"/>
            <a:ext cx="740824" cy="74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154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9A7B8-FB62-20CC-D28A-41B1B423A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F3F7F2-C661-C2C1-337A-29CBD8A3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3/4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5BCB4D-4079-B486-09A5-F085C2A6DD3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19/02/2025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9421ED9-5AA5-D5DF-FA73-F18C7A5502F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F0635EC-A26E-C21B-9D79-F7BF6558C6F8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DB66B6A-7BF3-4703-4AEA-F0B19E3270D6}"/>
              </a:ext>
            </a:extLst>
          </p:cNvPr>
          <p:cNvSpPr/>
          <p:nvPr/>
        </p:nvSpPr>
        <p:spPr>
          <a:xfrm>
            <a:off x="6090024" y="2239386"/>
            <a:ext cx="5423904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Déploiement planifié le 25/02 d’une version corrective sur les fusions et les cas de blocage techniques rencontrés</a:t>
            </a: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17C79E07-F209-6172-F973-F5F3CEC47BA2}"/>
              </a:ext>
            </a:extLst>
          </p:cNvPr>
          <p:cNvGrpSpPr/>
          <p:nvPr/>
        </p:nvGrpSpPr>
        <p:grpSpPr>
          <a:xfrm>
            <a:off x="8220577" y="2361386"/>
            <a:ext cx="1174750" cy="601663"/>
            <a:chOff x="546100" y="1612899"/>
            <a:chExt cx="1174750" cy="601663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48D227B-43A7-F69C-A970-A4AAD30D3A8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A335A056-50F7-FE4D-C4D5-2459BAFC593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Fusions</a:t>
              </a: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B4B494FE-05CC-383C-9AC8-88221E46A1D0}"/>
              </a:ext>
            </a:extLst>
          </p:cNvPr>
          <p:cNvSpPr/>
          <p:nvPr/>
        </p:nvSpPr>
        <p:spPr>
          <a:xfrm>
            <a:off x="469112" y="2239386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Revue des motifs liés aux actions suivantes :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Annulation de demande insertion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Annulation d’orientation insertion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Refus de prise en charge insertion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Refus d’orientation 115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Fin de prise en charge (insertion et 115)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fr-FR" sz="1200" i="1" dirty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fr-FR" sz="1200" i="1" dirty="0">
              <a:solidFill>
                <a:schemeClr val="tx1"/>
              </a:solidFill>
            </a:endParaRPr>
          </a:p>
        </p:txBody>
      </p: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901F8675-2067-7466-18BC-DF458F68552F}"/>
              </a:ext>
            </a:extLst>
          </p:cNvPr>
          <p:cNvGrpSpPr/>
          <p:nvPr/>
        </p:nvGrpSpPr>
        <p:grpSpPr>
          <a:xfrm>
            <a:off x="2611616" y="2382003"/>
            <a:ext cx="1174750" cy="601663"/>
            <a:chOff x="546100" y="1612899"/>
            <a:chExt cx="1174750" cy="601663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A799AA1-6E2A-9823-59E3-8545BD17D06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8" name="Rectangle : coins arrondis 27">
              <a:extLst>
                <a:ext uri="{FF2B5EF4-FFF2-40B4-BE49-F238E27FC236}">
                  <a16:creationId xmlns:a16="http://schemas.microsoft.com/office/drawing/2014/main" id="{81CCE0D8-7E5E-E9BB-896C-6798693F046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F103B749-C215-DFB8-CE98-0954541A56A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 &amp; Insertion</a:t>
              </a:r>
            </a:p>
          </p:txBody>
        </p:sp>
      </p:grp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E84C867F-446F-6278-60BB-EB57FDD309B7}"/>
              </a:ext>
            </a:extLst>
          </p:cNvPr>
          <p:cNvSpPr/>
          <p:nvPr/>
        </p:nvSpPr>
        <p:spPr>
          <a:xfrm>
            <a:off x="8260073" y="2444918"/>
            <a:ext cx="1083806" cy="150813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Ménages</a:t>
            </a:r>
          </a:p>
        </p:txBody>
      </p:sp>
      <p:pic>
        <p:nvPicPr>
          <p:cNvPr id="7" name="Graphique 6" descr="Insecte avec un remplissage uni">
            <a:extLst>
              <a:ext uri="{FF2B5EF4-FFF2-40B4-BE49-F238E27FC236}">
                <a16:creationId xmlns:a16="http://schemas.microsoft.com/office/drawing/2014/main" id="{03D5C680-0C71-F025-9CB4-DC254B19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4776" y="4838086"/>
            <a:ext cx="914400" cy="914400"/>
          </a:xfrm>
          <a:prstGeom prst="rect">
            <a:avLst/>
          </a:prstGeom>
        </p:spPr>
      </p:pic>
      <p:pic>
        <p:nvPicPr>
          <p:cNvPr id="9" name="Graphique 8" descr="Bulle de discussion avec un remplissage uni">
            <a:extLst>
              <a:ext uri="{FF2B5EF4-FFF2-40B4-BE49-F238E27FC236}">
                <a16:creationId xmlns:a16="http://schemas.microsoft.com/office/drawing/2014/main" id="{DE5DA0E6-376B-D627-1555-DC02052F02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41791" y="483808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124032"/>
      </p:ext>
    </p:extLst>
  </p:cSld>
  <p:clrMapOvr>
    <a:masterClrMapping/>
  </p:clrMapOvr>
</p:sld>
</file>

<file path=ppt/theme/theme1.xml><?xml version="1.0" encoding="utf-8"?>
<a:theme xmlns:a="http://schemas.openxmlformats.org/drawingml/2006/main" name="1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C0E3B735CF7C4BA4C80079FF53EEF2" ma:contentTypeVersion="5" ma:contentTypeDescription="Crée un document." ma:contentTypeScope="" ma:versionID="d8f4eb4af5a9cae792aec959d22a541e">
  <xsd:schema xmlns:xsd="http://www.w3.org/2001/XMLSchema" xmlns:xs="http://www.w3.org/2001/XMLSchema" xmlns:p="http://schemas.microsoft.com/office/2006/metadata/properties" xmlns:ns2="508a59e5-b22a-41ad-92a4-10dd5b0c4401" targetNamespace="http://schemas.microsoft.com/office/2006/metadata/properties" ma:root="true" ma:fieldsID="9411037b41ed3e083f42ffa729d37421" ns2:_="">
    <xsd:import namespace="508a59e5-b22a-41ad-92a4-10dd5b0c44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a59e5-b22a-41ad-92a4-10dd5b0c4401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4058A3-C143-4A77-B123-2289172F0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8a59e5-b22a-41ad-92a4-10dd5b0c4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67A26B-4B7B-416C-BF1C-E8BF9101B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04C4B4-2E2D-4B8D-94F6-5ADC1D776E3C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terms/"/>
    <ds:schemaRef ds:uri="508a59e5-b22a-41ad-92a4-10dd5b0c4401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1198</Words>
  <Application>Microsoft Office PowerPoint</Application>
  <PresentationFormat>Grand écran</PresentationFormat>
  <Paragraphs>245</Paragraphs>
  <Slides>13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13</vt:i4>
      </vt:variant>
    </vt:vector>
  </HeadingPairs>
  <TitlesOfParts>
    <vt:vector size="22" baseType="lpstr">
      <vt:lpstr>Arial</vt:lpstr>
      <vt:lpstr>Calibri</vt:lpstr>
      <vt:lpstr>Marianne</vt:lpstr>
      <vt:lpstr>1_GOUVERNEMENT</vt:lpstr>
      <vt:lpstr>2_GOUVERNEMENT</vt:lpstr>
      <vt:lpstr>GOUVERNEMENT</vt:lpstr>
      <vt:lpstr>3_GOUVERNEMENT</vt:lpstr>
      <vt:lpstr>4_GOUVERNEMENT</vt:lpstr>
      <vt:lpstr>5_GOUVERNEMENT</vt:lpstr>
      <vt:lpstr>Présentation PowerPoint</vt:lpstr>
      <vt:lpstr>Sommaire</vt:lpstr>
      <vt:lpstr>1. Thématiques identifiées</vt:lpstr>
      <vt:lpstr>2. Liste des sujets 1/4</vt:lpstr>
      <vt:lpstr>2. Liste des sujets 2/4</vt:lpstr>
      <vt:lpstr>2. Evaluation flash Enrichir l’existant et mettre en œuvre l’instruction SIAO du 31 mars 2022</vt:lpstr>
      <vt:lpstr>4. Adresses</vt:lpstr>
      <vt:lpstr>5. Grille Ethos</vt:lpstr>
      <vt:lpstr>2. Liste des sujets 3/4</vt:lpstr>
      <vt:lpstr>2. Liste des sujets 4/4</vt:lpstr>
      <vt:lpstr>3. Relevé d’informations, de décisions et d’actions</vt:lpstr>
      <vt:lpstr>3. Remontées hors périmètre des tickets de l’atelier</vt:lpstr>
      <vt:lpstr>Remarques et suggestions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BOULANGER Diane</dc:creator>
  <cp:lastModifiedBy>Lucas La Perna</cp:lastModifiedBy>
  <cp:revision>85</cp:revision>
  <dcterms:created xsi:type="dcterms:W3CDTF">2024-10-23T10:18:38Z</dcterms:created>
  <dcterms:modified xsi:type="dcterms:W3CDTF">2025-02-21T14:38:42Z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0x0101007DC0E3B735CF7C4BA4C80079FF53EEF2</vt:lpwstr>
  </property>
</Properties>
</file>